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59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80973" y="6357175"/>
            <a:ext cx="99695" cy="86995"/>
            <a:chOff x="3980973" y="6357175"/>
            <a:chExt cx="99695" cy="86995"/>
          </a:xfrm>
        </p:grpSpPr>
        <p:sp>
          <p:nvSpPr>
            <p:cNvPr id="3" name="object 3"/>
            <p:cNvSpPr/>
            <p:nvPr/>
          </p:nvSpPr>
          <p:spPr>
            <a:xfrm>
              <a:off x="3983253" y="6358953"/>
              <a:ext cx="94615" cy="82550"/>
            </a:xfrm>
            <a:custGeom>
              <a:avLst/>
              <a:gdLst/>
              <a:ahLst/>
              <a:cxnLst/>
              <a:rect l="l" t="t" r="r" b="b"/>
              <a:pathLst>
                <a:path w="94614" h="82550">
                  <a:moveTo>
                    <a:pt x="94576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80860" y="12700"/>
                  </a:lnTo>
                  <a:lnTo>
                    <a:pt x="80860" y="64770"/>
                  </a:lnTo>
                  <a:lnTo>
                    <a:pt x="0" y="64770"/>
                  </a:lnTo>
                  <a:lnTo>
                    <a:pt x="0" y="76200"/>
                  </a:lnTo>
                  <a:lnTo>
                    <a:pt x="80860" y="76200"/>
                  </a:lnTo>
                  <a:lnTo>
                    <a:pt x="80860" y="82550"/>
                  </a:lnTo>
                  <a:lnTo>
                    <a:pt x="94576" y="82550"/>
                  </a:lnTo>
                  <a:lnTo>
                    <a:pt x="94576" y="76200"/>
                  </a:lnTo>
                  <a:lnTo>
                    <a:pt x="94576" y="64770"/>
                  </a:lnTo>
                  <a:lnTo>
                    <a:pt x="94576" y="12700"/>
                  </a:lnTo>
                  <a:lnTo>
                    <a:pt x="945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983259" y="6359461"/>
              <a:ext cx="94615" cy="82550"/>
            </a:xfrm>
            <a:custGeom>
              <a:avLst/>
              <a:gdLst/>
              <a:ahLst/>
              <a:cxnLst/>
              <a:rect l="l" t="t" r="r" b="b"/>
              <a:pathLst>
                <a:path w="94614" h="82550">
                  <a:moveTo>
                    <a:pt x="80867" y="12191"/>
                  </a:moveTo>
                  <a:lnTo>
                    <a:pt x="0" y="12191"/>
                  </a:lnTo>
                  <a:lnTo>
                    <a:pt x="0" y="0"/>
                  </a:lnTo>
                  <a:lnTo>
                    <a:pt x="94583" y="0"/>
                  </a:lnTo>
                  <a:lnTo>
                    <a:pt x="94583" y="82391"/>
                  </a:lnTo>
                  <a:lnTo>
                    <a:pt x="80867" y="82391"/>
                  </a:lnTo>
                  <a:lnTo>
                    <a:pt x="80867" y="76295"/>
                  </a:lnTo>
                  <a:lnTo>
                    <a:pt x="0" y="76295"/>
                  </a:lnTo>
                  <a:lnTo>
                    <a:pt x="0" y="64103"/>
                  </a:lnTo>
                  <a:lnTo>
                    <a:pt x="80867" y="64103"/>
                  </a:lnTo>
                  <a:lnTo>
                    <a:pt x="80867" y="12191"/>
                  </a:lnTo>
                  <a:close/>
                </a:path>
              </a:pathLst>
            </a:custGeom>
            <a:ln w="45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5719" y="1606296"/>
            <a:ext cx="1186180" cy="1934717"/>
            <a:chOff x="45719" y="1453896"/>
            <a:chExt cx="1186180" cy="1472565"/>
          </a:xfrm>
        </p:grpSpPr>
        <p:sp>
          <p:nvSpPr>
            <p:cNvPr id="9" name="object 9"/>
            <p:cNvSpPr/>
            <p:nvPr/>
          </p:nvSpPr>
          <p:spPr>
            <a:xfrm>
              <a:off x="45719" y="1453896"/>
              <a:ext cx="1186180" cy="1472565"/>
            </a:xfrm>
            <a:custGeom>
              <a:avLst/>
              <a:gdLst/>
              <a:ahLst/>
              <a:cxnLst/>
              <a:rect l="l" t="t" r="r" b="b"/>
              <a:pathLst>
                <a:path w="1186180" h="1472564">
                  <a:moveTo>
                    <a:pt x="1185671" y="1472184"/>
                  </a:moveTo>
                  <a:lnTo>
                    <a:pt x="0" y="1472184"/>
                  </a:lnTo>
                  <a:lnTo>
                    <a:pt x="0" y="0"/>
                  </a:lnTo>
                  <a:lnTo>
                    <a:pt x="1185671" y="0"/>
                  </a:lnTo>
                  <a:lnTo>
                    <a:pt x="1185671" y="14721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9082" y="2089785"/>
              <a:ext cx="224123" cy="22421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6160" y="2097405"/>
              <a:ext cx="219551" cy="21202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716" y="2109597"/>
              <a:ext cx="216598" cy="198310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45719" y="3762565"/>
            <a:ext cx="1186180" cy="928369"/>
            <a:chOff x="45719" y="3034283"/>
            <a:chExt cx="1186180" cy="928369"/>
          </a:xfrm>
        </p:grpSpPr>
        <p:sp>
          <p:nvSpPr>
            <p:cNvPr id="14" name="object 14"/>
            <p:cNvSpPr/>
            <p:nvPr/>
          </p:nvSpPr>
          <p:spPr>
            <a:xfrm>
              <a:off x="45719" y="3034283"/>
              <a:ext cx="1186180" cy="928369"/>
            </a:xfrm>
            <a:custGeom>
              <a:avLst/>
              <a:gdLst/>
              <a:ahLst/>
              <a:cxnLst/>
              <a:rect l="l" t="t" r="r" b="b"/>
              <a:pathLst>
                <a:path w="1186180" h="928370">
                  <a:moveTo>
                    <a:pt x="1185671" y="928116"/>
                  </a:moveTo>
                  <a:lnTo>
                    <a:pt x="0" y="928116"/>
                  </a:lnTo>
                  <a:lnTo>
                    <a:pt x="0" y="0"/>
                  </a:lnTo>
                  <a:lnTo>
                    <a:pt x="1185671" y="0"/>
                  </a:lnTo>
                  <a:lnTo>
                    <a:pt x="1185671" y="92811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7861" y="3262788"/>
              <a:ext cx="192119" cy="20754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1129" y="3256692"/>
              <a:ext cx="222694" cy="22126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4145" y="3552634"/>
              <a:ext cx="221075" cy="22431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51116" y="3557308"/>
              <a:ext cx="219710" cy="212090"/>
            </a:xfrm>
            <a:custGeom>
              <a:avLst/>
              <a:gdLst/>
              <a:ahLst/>
              <a:cxnLst/>
              <a:rect l="l" t="t" r="r" b="b"/>
              <a:pathLst>
                <a:path w="219709" h="212089">
                  <a:moveTo>
                    <a:pt x="183070" y="0"/>
                  </a:moveTo>
                  <a:lnTo>
                    <a:pt x="166306" y="0"/>
                  </a:lnTo>
                  <a:lnTo>
                    <a:pt x="166306" y="12700"/>
                  </a:lnTo>
                  <a:lnTo>
                    <a:pt x="166306" y="24130"/>
                  </a:lnTo>
                  <a:lnTo>
                    <a:pt x="166306" y="35560"/>
                  </a:lnTo>
                  <a:lnTo>
                    <a:pt x="166306" y="48260"/>
                  </a:lnTo>
                  <a:lnTo>
                    <a:pt x="51917" y="48260"/>
                  </a:lnTo>
                  <a:lnTo>
                    <a:pt x="51917" y="35560"/>
                  </a:lnTo>
                  <a:lnTo>
                    <a:pt x="166306" y="35560"/>
                  </a:lnTo>
                  <a:lnTo>
                    <a:pt x="166306" y="24130"/>
                  </a:lnTo>
                  <a:lnTo>
                    <a:pt x="51917" y="24130"/>
                  </a:lnTo>
                  <a:lnTo>
                    <a:pt x="51917" y="12700"/>
                  </a:lnTo>
                  <a:lnTo>
                    <a:pt x="166306" y="12700"/>
                  </a:lnTo>
                  <a:lnTo>
                    <a:pt x="166306" y="0"/>
                  </a:lnTo>
                  <a:lnTo>
                    <a:pt x="36677" y="0"/>
                  </a:lnTo>
                  <a:lnTo>
                    <a:pt x="36677" y="12700"/>
                  </a:lnTo>
                  <a:lnTo>
                    <a:pt x="36677" y="24130"/>
                  </a:lnTo>
                  <a:lnTo>
                    <a:pt x="36677" y="35560"/>
                  </a:lnTo>
                  <a:lnTo>
                    <a:pt x="36677" y="48260"/>
                  </a:lnTo>
                  <a:lnTo>
                    <a:pt x="36677" y="60960"/>
                  </a:lnTo>
                  <a:lnTo>
                    <a:pt x="183070" y="60960"/>
                  </a:lnTo>
                  <a:lnTo>
                    <a:pt x="183070" y="12090"/>
                  </a:lnTo>
                  <a:lnTo>
                    <a:pt x="183070" y="0"/>
                  </a:lnTo>
                  <a:close/>
                </a:path>
                <a:path w="219709" h="212089">
                  <a:moveTo>
                    <a:pt x="216598" y="71628"/>
                  </a:moveTo>
                  <a:lnTo>
                    <a:pt x="3149" y="71628"/>
                  </a:lnTo>
                  <a:lnTo>
                    <a:pt x="3149" y="88392"/>
                  </a:lnTo>
                  <a:lnTo>
                    <a:pt x="216598" y="88392"/>
                  </a:lnTo>
                  <a:lnTo>
                    <a:pt x="216598" y="71628"/>
                  </a:lnTo>
                  <a:close/>
                </a:path>
                <a:path w="219709" h="212089">
                  <a:moveTo>
                    <a:pt x="219646" y="196684"/>
                  </a:moveTo>
                  <a:lnTo>
                    <a:pt x="117449" y="196684"/>
                  </a:lnTo>
                  <a:lnTo>
                    <a:pt x="117449" y="184492"/>
                  </a:lnTo>
                  <a:lnTo>
                    <a:pt x="189166" y="184492"/>
                  </a:lnTo>
                  <a:lnTo>
                    <a:pt x="189166" y="169252"/>
                  </a:lnTo>
                  <a:lnTo>
                    <a:pt x="117449" y="169252"/>
                  </a:lnTo>
                  <a:lnTo>
                    <a:pt x="117449" y="158750"/>
                  </a:lnTo>
                  <a:lnTo>
                    <a:pt x="183070" y="158750"/>
                  </a:lnTo>
                  <a:lnTo>
                    <a:pt x="183070" y="147916"/>
                  </a:lnTo>
                  <a:lnTo>
                    <a:pt x="183070" y="99060"/>
                  </a:lnTo>
                  <a:lnTo>
                    <a:pt x="166306" y="99060"/>
                  </a:lnTo>
                  <a:lnTo>
                    <a:pt x="166306" y="111760"/>
                  </a:lnTo>
                  <a:lnTo>
                    <a:pt x="166306" y="123190"/>
                  </a:lnTo>
                  <a:lnTo>
                    <a:pt x="166306" y="135890"/>
                  </a:lnTo>
                  <a:lnTo>
                    <a:pt x="166306" y="147320"/>
                  </a:lnTo>
                  <a:lnTo>
                    <a:pt x="117449" y="147320"/>
                  </a:lnTo>
                  <a:lnTo>
                    <a:pt x="117449" y="135890"/>
                  </a:lnTo>
                  <a:lnTo>
                    <a:pt x="166306" y="135890"/>
                  </a:lnTo>
                  <a:lnTo>
                    <a:pt x="166306" y="123190"/>
                  </a:lnTo>
                  <a:lnTo>
                    <a:pt x="117449" y="123190"/>
                  </a:lnTo>
                  <a:lnTo>
                    <a:pt x="117449" y="111760"/>
                  </a:lnTo>
                  <a:lnTo>
                    <a:pt x="166306" y="111760"/>
                  </a:lnTo>
                  <a:lnTo>
                    <a:pt x="166306" y="99060"/>
                  </a:lnTo>
                  <a:lnTo>
                    <a:pt x="102209" y="99060"/>
                  </a:lnTo>
                  <a:lnTo>
                    <a:pt x="102209" y="111760"/>
                  </a:lnTo>
                  <a:lnTo>
                    <a:pt x="102209" y="123190"/>
                  </a:lnTo>
                  <a:lnTo>
                    <a:pt x="102209" y="135890"/>
                  </a:lnTo>
                  <a:lnTo>
                    <a:pt x="102209" y="147320"/>
                  </a:lnTo>
                  <a:lnTo>
                    <a:pt x="51917" y="147320"/>
                  </a:lnTo>
                  <a:lnTo>
                    <a:pt x="51917" y="135890"/>
                  </a:lnTo>
                  <a:lnTo>
                    <a:pt x="102209" y="135890"/>
                  </a:lnTo>
                  <a:lnTo>
                    <a:pt x="102209" y="123190"/>
                  </a:lnTo>
                  <a:lnTo>
                    <a:pt x="51917" y="123190"/>
                  </a:lnTo>
                  <a:lnTo>
                    <a:pt x="51917" y="111760"/>
                  </a:lnTo>
                  <a:lnTo>
                    <a:pt x="102209" y="111760"/>
                  </a:lnTo>
                  <a:lnTo>
                    <a:pt x="102209" y="99060"/>
                  </a:lnTo>
                  <a:lnTo>
                    <a:pt x="36677" y="99060"/>
                  </a:lnTo>
                  <a:lnTo>
                    <a:pt x="36677" y="111760"/>
                  </a:lnTo>
                  <a:lnTo>
                    <a:pt x="36677" y="123190"/>
                  </a:lnTo>
                  <a:lnTo>
                    <a:pt x="36677" y="135890"/>
                  </a:lnTo>
                  <a:lnTo>
                    <a:pt x="36677" y="147320"/>
                  </a:lnTo>
                  <a:lnTo>
                    <a:pt x="36677" y="158750"/>
                  </a:lnTo>
                  <a:lnTo>
                    <a:pt x="102209" y="158750"/>
                  </a:lnTo>
                  <a:lnTo>
                    <a:pt x="102209" y="169252"/>
                  </a:lnTo>
                  <a:lnTo>
                    <a:pt x="30581" y="169252"/>
                  </a:lnTo>
                  <a:lnTo>
                    <a:pt x="30581" y="184492"/>
                  </a:lnTo>
                  <a:lnTo>
                    <a:pt x="102209" y="184492"/>
                  </a:lnTo>
                  <a:lnTo>
                    <a:pt x="102209" y="196684"/>
                  </a:lnTo>
                  <a:lnTo>
                    <a:pt x="0" y="196684"/>
                  </a:lnTo>
                  <a:lnTo>
                    <a:pt x="0" y="211924"/>
                  </a:lnTo>
                  <a:lnTo>
                    <a:pt x="219646" y="211924"/>
                  </a:lnTo>
                  <a:lnTo>
                    <a:pt x="219646" y="19668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1313021" y="5858161"/>
            <a:ext cx="9246235" cy="0"/>
          </a:xfrm>
          <a:custGeom>
            <a:avLst/>
            <a:gdLst/>
            <a:ahLst/>
            <a:cxnLst/>
            <a:rect l="l" t="t" r="r" b="b"/>
            <a:pathLst>
              <a:path w="9246235">
                <a:moveTo>
                  <a:pt x="0" y="0"/>
                </a:moveTo>
                <a:lnTo>
                  <a:pt x="9246107" y="0"/>
                </a:lnTo>
              </a:path>
            </a:pathLst>
          </a:custGeom>
          <a:ln w="106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45719" y="4924425"/>
            <a:ext cx="1186180" cy="929640"/>
            <a:chOff x="45719" y="5106923"/>
            <a:chExt cx="1186180" cy="929640"/>
          </a:xfrm>
        </p:grpSpPr>
        <p:sp>
          <p:nvSpPr>
            <p:cNvPr id="27" name="object 27"/>
            <p:cNvSpPr/>
            <p:nvPr/>
          </p:nvSpPr>
          <p:spPr>
            <a:xfrm>
              <a:off x="45719" y="5106923"/>
              <a:ext cx="1186180" cy="929640"/>
            </a:xfrm>
            <a:custGeom>
              <a:avLst/>
              <a:gdLst/>
              <a:ahLst/>
              <a:cxnLst/>
              <a:rect l="l" t="t" r="r" b="b"/>
              <a:pathLst>
                <a:path w="1186180" h="929639">
                  <a:moveTo>
                    <a:pt x="1185671" y="929640"/>
                  </a:moveTo>
                  <a:lnTo>
                    <a:pt x="0" y="929640"/>
                  </a:lnTo>
                  <a:lnTo>
                    <a:pt x="0" y="0"/>
                  </a:lnTo>
                  <a:lnTo>
                    <a:pt x="1185671" y="0"/>
                  </a:lnTo>
                  <a:lnTo>
                    <a:pt x="1185671" y="9296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02621" y="5479256"/>
              <a:ext cx="219551" cy="221265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8081" y="5476208"/>
              <a:ext cx="222694" cy="222789"/>
            </a:xfrm>
            <a:prstGeom prst="rect">
              <a:avLst/>
            </a:prstGeom>
          </p:spPr>
        </p:pic>
      </p:grpSp>
      <p:sp>
        <p:nvSpPr>
          <p:cNvPr id="31" name="object 31"/>
          <p:cNvSpPr/>
          <p:nvPr/>
        </p:nvSpPr>
        <p:spPr>
          <a:xfrm>
            <a:off x="1313021" y="4695825"/>
            <a:ext cx="9246235" cy="0"/>
          </a:xfrm>
          <a:custGeom>
            <a:avLst/>
            <a:gdLst/>
            <a:ahLst/>
            <a:cxnLst/>
            <a:rect l="l" t="t" r="r" b="b"/>
            <a:pathLst>
              <a:path w="9246235">
                <a:moveTo>
                  <a:pt x="0" y="0"/>
                </a:moveTo>
                <a:lnTo>
                  <a:pt x="9246107" y="0"/>
                </a:lnTo>
              </a:path>
            </a:pathLst>
          </a:custGeom>
          <a:ln w="106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13021" y="3552825"/>
            <a:ext cx="9246235" cy="0"/>
          </a:xfrm>
          <a:custGeom>
            <a:avLst/>
            <a:gdLst/>
            <a:ahLst/>
            <a:cxnLst/>
            <a:rect l="l" t="t" r="r" b="b"/>
            <a:pathLst>
              <a:path w="9246235">
                <a:moveTo>
                  <a:pt x="0" y="0"/>
                </a:moveTo>
                <a:lnTo>
                  <a:pt x="9246107" y="0"/>
                </a:lnTo>
              </a:path>
            </a:pathLst>
          </a:custGeom>
          <a:ln w="106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5718" y="131064"/>
            <a:ext cx="10513537" cy="700405"/>
          </a:xfrm>
          <a:custGeom>
            <a:avLst/>
            <a:gdLst/>
            <a:ahLst/>
            <a:cxnLst/>
            <a:rect l="l" t="t" r="r" b="b"/>
            <a:pathLst>
              <a:path w="9592310" h="700405">
                <a:moveTo>
                  <a:pt x="9474898" y="700182"/>
                </a:moveTo>
                <a:lnTo>
                  <a:pt x="115919" y="700182"/>
                </a:lnTo>
                <a:lnTo>
                  <a:pt x="70803" y="691084"/>
                </a:lnTo>
                <a:lnTo>
                  <a:pt x="33956" y="666261"/>
                </a:lnTo>
                <a:lnTo>
                  <a:pt x="9111" y="629419"/>
                </a:lnTo>
                <a:lnTo>
                  <a:pt x="0" y="584263"/>
                </a:lnTo>
                <a:lnTo>
                  <a:pt x="0" y="115919"/>
                </a:lnTo>
                <a:lnTo>
                  <a:pt x="9111" y="70803"/>
                </a:lnTo>
                <a:lnTo>
                  <a:pt x="33956" y="33956"/>
                </a:lnTo>
                <a:lnTo>
                  <a:pt x="70803" y="9111"/>
                </a:lnTo>
                <a:lnTo>
                  <a:pt x="115919" y="0"/>
                </a:lnTo>
                <a:lnTo>
                  <a:pt x="9474898" y="0"/>
                </a:lnTo>
                <a:lnTo>
                  <a:pt x="9520237" y="9111"/>
                </a:lnTo>
                <a:lnTo>
                  <a:pt x="9557575" y="33956"/>
                </a:lnTo>
                <a:lnTo>
                  <a:pt x="9582912" y="70803"/>
                </a:lnTo>
                <a:lnTo>
                  <a:pt x="9592246" y="115919"/>
                </a:lnTo>
                <a:lnTo>
                  <a:pt x="9592246" y="584263"/>
                </a:lnTo>
                <a:lnTo>
                  <a:pt x="9582912" y="629419"/>
                </a:lnTo>
                <a:lnTo>
                  <a:pt x="9557575" y="666261"/>
                </a:lnTo>
                <a:lnTo>
                  <a:pt x="9520237" y="691084"/>
                </a:lnTo>
                <a:lnTo>
                  <a:pt x="9474898" y="7001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zh-CN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en-US" altLang="ja-JP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zh-CN" altLang="en-US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回日本公衆衛生学会総会</a:t>
            </a:r>
            <a:endParaRPr sz="4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313021" y="2618993"/>
            <a:ext cx="9246235" cy="0"/>
          </a:xfrm>
          <a:custGeom>
            <a:avLst/>
            <a:gdLst/>
            <a:ahLst/>
            <a:cxnLst/>
            <a:rect l="l" t="t" r="r" b="b"/>
            <a:pathLst>
              <a:path w="9246235">
                <a:moveTo>
                  <a:pt x="0" y="0"/>
                </a:moveTo>
                <a:lnTo>
                  <a:pt x="9246107" y="0"/>
                </a:lnTo>
              </a:path>
            </a:pathLst>
          </a:custGeom>
          <a:ln w="106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313021" y="1610582"/>
            <a:ext cx="9246235" cy="0"/>
          </a:xfrm>
          <a:custGeom>
            <a:avLst/>
            <a:gdLst/>
            <a:ahLst/>
            <a:cxnLst/>
            <a:rect l="l" t="t" r="r" b="b"/>
            <a:pathLst>
              <a:path w="9246235">
                <a:moveTo>
                  <a:pt x="0" y="0"/>
                </a:moveTo>
                <a:lnTo>
                  <a:pt x="9246107" y="0"/>
                </a:lnTo>
              </a:path>
            </a:pathLst>
          </a:custGeom>
          <a:ln w="106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313021" y="4929188"/>
            <a:ext cx="9246235" cy="0"/>
          </a:xfrm>
          <a:custGeom>
            <a:avLst/>
            <a:gdLst/>
            <a:ahLst/>
            <a:cxnLst/>
            <a:rect l="l" t="t" r="r" b="b"/>
            <a:pathLst>
              <a:path w="9246235">
                <a:moveTo>
                  <a:pt x="0" y="0"/>
                </a:moveTo>
                <a:lnTo>
                  <a:pt x="9246107" y="0"/>
                </a:lnTo>
              </a:path>
            </a:pathLst>
          </a:custGeom>
          <a:ln w="106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313021" y="3766852"/>
            <a:ext cx="9246235" cy="0"/>
          </a:xfrm>
          <a:custGeom>
            <a:avLst/>
            <a:gdLst/>
            <a:ahLst/>
            <a:cxnLst/>
            <a:rect l="l" t="t" r="r" b="b"/>
            <a:pathLst>
              <a:path w="9246235">
                <a:moveTo>
                  <a:pt x="0" y="0"/>
                </a:moveTo>
                <a:lnTo>
                  <a:pt x="9246107" y="0"/>
                </a:lnTo>
              </a:path>
            </a:pathLst>
          </a:custGeom>
          <a:ln w="106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972180" y="983837"/>
            <a:ext cx="347980" cy="340360"/>
          </a:xfrm>
          <a:custGeom>
            <a:avLst/>
            <a:gdLst/>
            <a:ahLst/>
            <a:cxnLst/>
            <a:rect l="l" t="t" r="r" b="b"/>
            <a:pathLst>
              <a:path w="347979" h="340359">
                <a:moveTo>
                  <a:pt x="347757" y="141827"/>
                </a:moveTo>
                <a:lnTo>
                  <a:pt x="0" y="141827"/>
                </a:lnTo>
                <a:lnTo>
                  <a:pt x="0" y="103727"/>
                </a:lnTo>
                <a:lnTo>
                  <a:pt x="347757" y="103727"/>
                </a:lnTo>
                <a:lnTo>
                  <a:pt x="347757" y="141827"/>
                </a:lnTo>
                <a:close/>
              </a:path>
              <a:path w="347979" h="340359">
                <a:moveTo>
                  <a:pt x="132683" y="340137"/>
                </a:moveTo>
                <a:lnTo>
                  <a:pt x="97631" y="314229"/>
                </a:lnTo>
                <a:lnTo>
                  <a:pt x="129412" y="284209"/>
                </a:lnTo>
                <a:lnTo>
                  <a:pt x="151780" y="249019"/>
                </a:lnTo>
                <a:lnTo>
                  <a:pt x="165005" y="208667"/>
                </a:lnTo>
                <a:lnTo>
                  <a:pt x="169354" y="163163"/>
                </a:lnTo>
                <a:lnTo>
                  <a:pt x="169354" y="141827"/>
                </a:lnTo>
                <a:lnTo>
                  <a:pt x="208978" y="141827"/>
                </a:lnTo>
                <a:lnTo>
                  <a:pt x="208978" y="163163"/>
                </a:lnTo>
                <a:lnTo>
                  <a:pt x="204143" y="214644"/>
                </a:lnTo>
                <a:lnTo>
                  <a:pt x="189726" y="261401"/>
                </a:lnTo>
                <a:lnTo>
                  <a:pt x="165861" y="303283"/>
                </a:lnTo>
                <a:lnTo>
                  <a:pt x="132683" y="340137"/>
                </a:lnTo>
                <a:close/>
              </a:path>
              <a:path w="347979" h="340359">
                <a:moveTo>
                  <a:pt x="286702" y="38100"/>
                </a:moveTo>
                <a:lnTo>
                  <a:pt x="61055" y="38100"/>
                </a:lnTo>
                <a:lnTo>
                  <a:pt x="61055" y="0"/>
                </a:lnTo>
                <a:lnTo>
                  <a:pt x="286702" y="0"/>
                </a:lnTo>
                <a:lnTo>
                  <a:pt x="286702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371754" y="960977"/>
            <a:ext cx="306705" cy="360045"/>
          </a:xfrm>
          <a:custGeom>
            <a:avLst/>
            <a:gdLst/>
            <a:ahLst/>
            <a:cxnLst/>
            <a:rect l="l" t="t" r="r" b="b"/>
            <a:pathLst>
              <a:path w="306704" h="360044">
                <a:moveTo>
                  <a:pt x="207454" y="359949"/>
                </a:moveTo>
                <a:lnTo>
                  <a:pt x="167735" y="359949"/>
                </a:lnTo>
                <a:lnTo>
                  <a:pt x="167735" y="161639"/>
                </a:lnTo>
                <a:lnTo>
                  <a:pt x="136848" y="183942"/>
                </a:lnTo>
                <a:lnTo>
                  <a:pt x="103524" y="205120"/>
                </a:lnTo>
                <a:lnTo>
                  <a:pt x="67611" y="225156"/>
                </a:lnTo>
                <a:lnTo>
                  <a:pt x="28956" y="244030"/>
                </a:lnTo>
                <a:lnTo>
                  <a:pt x="0" y="210502"/>
                </a:lnTo>
                <a:lnTo>
                  <a:pt x="49212" y="187695"/>
                </a:lnTo>
                <a:lnTo>
                  <a:pt x="94878" y="162463"/>
                </a:lnTo>
                <a:lnTo>
                  <a:pt x="136995" y="134809"/>
                </a:lnTo>
                <a:lnTo>
                  <a:pt x="175561" y="104734"/>
                </a:lnTo>
                <a:lnTo>
                  <a:pt x="210574" y="72240"/>
                </a:lnTo>
                <a:lnTo>
                  <a:pt x="242034" y="37328"/>
                </a:lnTo>
                <a:lnTo>
                  <a:pt x="269938" y="0"/>
                </a:lnTo>
                <a:lnTo>
                  <a:pt x="301942" y="27432"/>
                </a:lnTo>
                <a:lnTo>
                  <a:pt x="306252" y="31742"/>
                </a:lnTo>
                <a:lnTo>
                  <a:pt x="305562" y="35623"/>
                </a:lnTo>
                <a:lnTo>
                  <a:pt x="300013" y="39219"/>
                </a:lnTo>
                <a:lnTo>
                  <a:pt x="289750" y="42671"/>
                </a:lnTo>
                <a:lnTo>
                  <a:pt x="272605" y="63522"/>
                </a:lnTo>
                <a:lnTo>
                  <a:pt x="253174" y="84820"/>
                </a:lnTo>
                <a:lnTo>
                  <a:pt x="231457" y="106403"/>
                </a:lnTo>
                <a:lnTo>
                  <a:pt x="207454" y="128111"/>
                </a:lnTo>
                <a:lnTo>
                  <a:pt x="207454" y="359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731704" y="954786"/>
            <a:ext cx="304800" cy="372745"/>
          </a:xfrm>
          <a:custGeom>
            <a:avLst/>
            <a:gdLst/>
            <a:ahLst/>
            <a:cxnLst/>
            <a:rect l="l" t="t" r="r" b="b"/>
            <a:pathLst>
              <a:path w="304800" h="372744">
                <a:moveTo>
                  <a:pt x="82296" y="372237"/>
                </a:moveTo>
                <a:lnTo>
                  <a:pt x="51816" y="340232"/>
                </a:lnTo>
                <a:lnTo>
                  <a:pt x="96740" y="319119"/>
                </a:lnTo>
                <a:lnTo>
                  <a:pt x="136109" y="293774"/>
                </a:lnTo>
                <a:lnTo>
                  <a:pt x="169979" y="264250"/>
                </a:lnTo>
                <a:lnTo>
                  <a:pt x="198403" y="230594"/>
                </a:lnTo>
                <a:lnTo>
                  <a:pt x="221437" y="192859"/>
                </a:lnTo>
                <a:lnTo>
                  <a:pt x="239136" y="151093"/>
                </a:lnTo>
                <a:lnTo>
                  <a:pt x="251555" y="105346"/>
                </a:lnTo>
                <a:lnTo>
                  <a:pt x="115824" y="105346"/>
                </a:lnTo>
                <a:lnTo>
                  <a:pt x="96131" y="136542"/>
                </a:lnTo>
                <a:lnTo>
                  <a:pt x="76009" y="164032"/>
                </a:lnTo>
                <a:lnTo>
                  <a:pt x="55602" y="188111"/>
                </a:lnTo>
                <a:lnTo>
                  <a:pt x="35052" y="209073"/>
                </a:lnTo>
                <a:lnTo>
                  <a:pt x="0" y="187642"/>
                </a:lnTo>
                <a:lnTo>
                  <a:pt x="40576" y="145906"/>
                </a:lnTo>
                <a:lnTo>
                  <a:pt x="73152" y="100714"/>
                </a:lnTo>
                <a:lnTo>
                  <a:pt x="97726" y="52076"/>
                </a:lnTo>
                <a:lnTo>
                  <a:pt x="114300" y="0"/>
                </a:lnTo>
                <a:lnTo>
                  <a:pt x="154019" y="13811"/>
                </a:lnTo>
                <a:lnTo>
                  <a:pt x="160115" y="18383"/>
                </a:lnTo>
                <a:lnTo>
                  <a:pt x="158591" y="21431"/>
                </a:lnTo>
                <a:lnTo>
                  <a:pt x="149447" y="24479"/>
                </a:lnTo>
                <a:lnTo>
                  <a:pt x="146375" y="35671"/>
                </a:lnTo>
                <a:lnTo>
                  <a:pt x="142017" y="46577"/>
                </a:lnTo>
                <a:lnTo>
                  <a:pt x="136802" y="57483"/>
                </a:lnTo>
                <a:lnTo>
                  <a:pt x="131159" y="68675"/>
                </a:lnTo>
                <a:lnTo>
                  <a:pt x="253079" y="68675"/>
                </a:lnTo>
                <a:lnTo>
                  <a:pt x="268414" y="59531"/>
                </a:lnTo>
                <a:lnTo>
                  <a:pt x="300418" y="90011"/>
                </a:lnTo>
                <a:lnTo>
                  <a:pt x="304395" y="96098"/>
                </a:lnTo>
                <a:lnTo>
                  <a:pt x="304800" y="100917"/>
                </a:lnTo>
                <a:lnTo>
                  <a:pt x="301490" y="104879"/>
                </a:lnTo>
                <a:lnTo>
                  <a:pt x="294322" y="108394"/>
                </a:lnTo>
                <a:lnTo>
                  <a:pt x="282182" y="158629"/>
                </a:lnTo>
                <a:lnTo>
                  <a:pt x="264034" y="204730"/>
                </a:lnTo>
                <a:lnTo>
                  <a:pt x="239853" y="246669"/>
                </a:lnTo>
                <a:lnTo>
                  <a:pt x="209613" y="284417"/>
                </a:lnTo>
                <a:lnTo>
                  <a:pt x="173291" y="317947"/>
                </a:lnTo>
                <a:lnTo>
                  <a:pt x="130860" y="347229"/>
                </a:lnTo>
                <a:lnTo>
                  <a:pt x="82296" y="3722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086986" y="999077"/>
            <a:ext cx="302260" cy="306705"/>
          </a:xfrm>
          <a:custGeom>
            <a:avLst/>
            <a:gdLst/>
            <a:ahLst/>
            <a:cxnLst/>
            <a:rect l="l" t="t" r="r" b="b"/>
            <a:pathLst>
              <a:path w="302260" h="306705">
                <a:moveTo>
                  <a:pt x="64103" y="306609"/>
                </a:moveTo>
                <a:lnTo>
                  <a:pt x="33527" y="268509"/>
                </a:lnTo>
                <a:lnTo>
                  <a:pt x="89641" y="252060"/>
                </a:lnTo>
                <a:lnTo>
                  <a:pt x="137701" y="230260"/>
                </a:lnTo>
                <a:lnTo>
                  <a:pt x="177680" y="203156"/>
                </a:lnTo>
                <a:lnTo>
                  <a:pt x="209551" y="170797"/>
                </a:lnTo>
                <a:lnTo>
                  <a:pt x="233283" y="133231"/>
                </a:lnTo>
                <a:lnTo>
                  <a:pt x="248850" y="90506"/>
                </a:lnTo>
                <a:lnTo>
                  <a:pt x="256222" y="42672"/>
                </a:lnTo>
                <a:lnTo>
                  <a:pt x="0" y="42672"/>
                </a:lnTo>
                <a:lnTo>
                  <a:pt x="0" y="6096"/>
                </a:lnTo>
                <a:lnTo>
                  <a:pt x="259270" y="6096"/>
                </a:lnTo>
                <a:lnTo>
                  <a:pt x="282130" y="0"/>
                </a:lnTo>
                <a:lnTo>
                  <a:pt x="301942" y="16764"/>
                </a:lnTo>
                <a:lnTo>
                  <a:pt x="297652" y="65086"/>
                </a:lnTo>
                <a:lnTo>
                  <a:pt x="287830" y="109349"/>
                </a:lnTo>
                <a:lnTo>
                  <a:pt x="272474" y="149567"/>
                </a:lnTo>
                <a:lnTo>
                  <a:pt x="251585" y="185751"/>
                </a:lnTo>
                <a:lnTo>
                  <a:pt x="225161" y="217914"/>
                </a:lnTo>
                <a:lnTo>
                  <a:pt x="193202" y="246069"/>
                </a:lnTo>
                <a:lnTo>
                  <a:pt x="155706" y="270228"/>
                </a:lnTo>
                <a:lnTo>
                  <a:pt x="112673" y="290404"/>
                </a:lnTo>
                <a:lnTo>
                  <a:pt x="64103" y="3066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469796" y="974693"/>
            <a:ext cx="220979" cy="354330"/>
          </a:xfrm>
          <a:custGeom>
            <a:avLst/>
            <a:gdLst/>
            <a:ahLst/>
            <a:cxnLst/>
            <a:rect l="l" t="t" r="r" b="b"/>
            <a:pathLst>
              <a:path w="220979" h="354330">
                <a:moveTo>
                  <a:pt x="96012" y="353853"/>
                </a:moveTo>
                <a:lnTo>
                  <a:pt x="60960" y="326421"/>
                </a:lnTo>
                <a:lnTo>
                  <a:pt x="110164" y="296949"/>
                </a:lnTo>
                <a:lnTo>
                  <a:pt x="145625" y="261020"/>
                </a:lnTo>
                <a:lnTo>
                  <a:pt x="167352" y="218502"/>
                </a:lnTo>
                <a:lnTo>
                  <a:pt x="175355" y="169259"/>
                </a:lnTo>
                <a:lnTo>
                  <a:pt x="175355" y="0"/>
                </a:lnTo>
                <a:lnTo>
                  <a:pt x="210407" y="0"/>
                </a:lnTo>
                <a:lnTo>
                  <a:pt x="217551" y="1714"/>
                </a:lnTo>
                <a:lnTo>
                  <a:pt x="220694" y="4571"/>
                </a:lnTo>
                <a:lnTo>
                  <a:pt x="219837" y="8572"/>
                </a:lnTo>
                <a:lnTo>
                  <a:pt x="214979" y="13716"/>
                </a:lnTo>
                <a:lnTo>
                  <a:pt x="214979" y="170783"/>
                </a:lnTo>
                <a:lnTo>
                  <a:pt x="210223" y="219119"/>
                </a:lnTo>
                <a:lnTo>
                  <a:pt x="195953" y="261599"/>
                </a:lnTo>
                <a:lnTo>
                  <a:pt x="172164" y="298218"/>
                </a:lnTo>
                <a:lnTo>
                  <a:pt x="138852" y="328971"/>
                </a:lnTo>
                <a:lnTo>
                  <a:pt x="96012" y="353853"/>
                </a:lnTo>
                <a:close/>
              </a:path>
              <a:path w="220979" h="354330">
                <a:moveTo>
                  <a:pt x="39624" y="208978"/>
                </a:moveTo>
                <a:lnTo>
                  <a:pt x="0" y="208978"/>
                </a:lnTo>
                <a:lnTo>
                  <a:pt x="0" y="16764"/>
                </a:lnTo>
                <a:lnTo>
                  <a:pt x="38100" y="16764"/>
                </a:lnTo>
                <a:lnTo>
                  <a:pt x="44338" y="17621"/>
                </a:lnTo>
                <a:lnTo>
                  <a:pt x="46862" y="20193"/>
                </a:lnTo>
                <a:lnTo>
                  <a:pt x="45386" y="24479"/>
                </a:lnTo>
                <a:lnTo>
                  <a:pt x="39624" y="30480"/>
                </a:lnTo>
                <a:lnTo>
                  <a:pt x="39624" y="2089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67072" y="1118616"/>
            <a:ext cx="379730" cy="38100"/>
          </a:xfrm>
          <a:custGeom>
            <a:avLst/>
            <a:gdLst/>
            <a:ahLst/>
            <a:cxnLst/>
            <a:rect l="l" t="t" r="r" b="b"/>
            <a:pathLst>
              <a:path w="379729" h="38100">
                <a:moveTo>
                  <a:pt x="379475" y="38100"/>
                </a:moveTo>
                <a:lnTo>
                  <a:pt x="0" y="38100"/>
                </a:lnTo>
                <a:lnTo>
                  <a:pt x="0" y="0"/>
                </a:lnTo>
                <a:lnTo>
                  <a:pt x="379475" y="0"/>
                </a:lnTo>
                <a:lnTo>
                  <a:pt x="379475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239892" y="957929"/>
            <a:ext cx="104139" cy="374015"/>
          </a:xfrm>
          <a:custGeom>
            <a:avLst/>
            <a:gdLst/>
            <a:ahLst/>
            <a:cxnLst/>
            <a:rect l="l" t="t" r="r" b="b"/>
            <a:pathLst>
              <a:path w="104139" h="374015">
                <a:moveTo>
                  <a:pt x="85439" y="373665"/>
                </a:moveTo>
                <a:lnTo>
                  <a:pt x="47636" y="326981"/>
                </a:lnTo>
                <a:lnTo>
                  <a:pt x="21336" y="283654"/>
                </a:lnTo>
                <a:lnTo>
                  <a:pt x="5524" y="235255"/>
                </a:lnTo>
                <a:lnTo>
                  <a:pt x="0" y="184499"/>
                </a:lnTo>
                <a:lnTo>
                  <a:pt x="1404" y="155637"/>
                </a:lnTo>
                <a:lnTo>
                  <a:pt x="12215" y="103020"/>
                </a:lnTo>
                <a:lnTo>
                  <a:pt x="32195" y="59578"/>
                </a:lnTo>
                <a:lnTo>
                  <a:pt x="64238" y="19669"/>
                </a:lnTo>
                <a:lnTo>
                  <a:pt x="85439" y="0"/>
                </a:lnTo>
                <a:lnTo>
                  <a:pt x="103727" y="16764"/>
                </a:lnTo>
                <a:lnTo>
                  <a:pt x="83709" y="35933"/>
                </a:lnTo>
                <a:lnTo>
                  <a:pt x="67103" y="54673"/>
                </a:lnTo>
                <a:lnTo>
                  <a:pt x="44196" y="91440"/>
                </a:lnTo>
                <a:lnTo>
                  <a:pt x="30480" y="134004"/>
                </a:lnTo>
                <a:lnTo>
                  <a:pt x="25908" y="184499"/>
                </a:lnTo>
                <a:lnTo>
                  <a:pt x="27051" y="207128"/>
                </a:lnTo>
                <a:lnTo>
                  <a:pt x="36195" y="250601"/>
                </a:lnTo>
                <a:lnTo>
                  <a:pt x="53926" y="290336"/>
                </a:lnTo>
                <a:lnTo>
                  <a:pt x="83709" y="331550"/>
                </a:lnTo>
                <a:lnTo>
                  <a:pt x="103727" y="353853"/>
                </a:lnTo>
                <a:lnTo>
                  <a:pt x="85439" y="3736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409152" y="1015841"/>
            <a:ext cx="354330" cy="267335"/>
          </a:xfrm>
          <a:custGeom>
            <a:avLst/>
            <a:gdLst/>
            <a:ahLst/>
            <a:cxnLst/>
            <a:rect l="l" t="t" r="r" b="b"/>
            <a:pathLst>
              <a:path w="354329" h="267334">
                <a:moveTo>
                  <a:pt x="131159" y="266985"/>
                </a:moveTo>
                <a:lnTo>
                  <a:pt x="120491" y="228790"/>
                </a:lnTo>
                <a:lnTo>
                  <a:pt x="179125" y="225337"/>
                </a:lnTo>
                <a:lnTo>
                  <a:pt x="226873" y="217169"/>
                </a:lnTo>
                <a:lnTo>
                  <a:pt x="263745" y="204144"/>
                </a:lnTo>
                <a:lnTo>
                  <a:pt x="300632" y="172710"/>
                </a:lnTo>
                <a:lnTo>
                  <a:pt x="314134" y="123539"/>
                </a:lnTo>
                <a:lnTo>
                  <a:pt x="312443" y="104703"/>
                </a:lnTo>
                <a:lnTo>
                  <a:pt x="288226" y="56483"/>
                </a:lnTo>
                <a:lnTo>
                  <a:pt x="240006" y="37757"/>
                </a:lnTo>
                <a:lnTo>
                  <a:pt x="216598" y="36575"/>
                </a:lnTo>
                <a:lnTo>
                  <a:pt x="194009" y="37757"/>
                </a:lnTo>
                <a:lnTo>
                  <a:pt x="143651" y="47586"/>
                </a:lnTo>
                <a:lnTo>
                  <a:pt x="93629" y="64817"/>
                </a:lnTo>
                <a:lnTo>
                  <a:pt x="45584" y="84343"/>
                </a:lnTo>
                <a:lnTo>
                  <a:pt x="19812" y="96107"/>
                </a:lnTo>
                <a:lnTo>
                  <a:pt x="0" y="51911"/>
                </a:lnTo>
                <a:lnTo>
                  <a:pt x="96107" y="24384"/>
                </a:lnTo>
                <a:lnTo>
                  <a:pt x="134936" y="14144"/>
                </a:lnTo>
                <a:lnTo>
                  <a:pt x="197771" y="1666"/>
                </a:lnTo>
                <a:lnTo>
                  <a:pt x="221170" y="0"/>
                </a:lnTo>
                <a:lnTo>
                  <a:pt x="253174" y="2238"/>
                </a:lnTo>
                <a:lnTo>
                  <a:pt x="303466" y="19288"/>
                </a:lnTo>
                <a:lnTo>
                  <a:pt x="335811" y="50990"/>
                </a:lnTo>
                <a:lnTo>
                  <a:pt x="351852" y="93843"/>
                </a:lnTo>
                <a:lnTo>
                  <a:pt x="353853" y="118967"/>
                </a:lnTo>
                <a:lnTo>
                  <a:pt x="351875" y="146763"/>
                </a:lnTo>
                <a:lnTo>
                  <a:pt x="336454" y="190855"/>
                </a:lnTo>
                <a:lnTo>
                  <a:pt x="289844" y="233512"/>
                </a:lnTo>
                <a:lnTo>
                  <a:pt x="246685" y="252114"/>
                </a:lnTo>
                <a:lnTo>
                  <a:pt x="193793" y="263269"/>
                </a:lnTo>
                <a:lnTo>
                  <a:pt x="131159" y="2669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828538" y="947166"/>
            <a:ext cx="203200" cy="375285"/>
          </a:xfrm>
          <a:custGeom>
            <a:avLst/>
            <a:gdLst/>
            <a:ahLst/>
            <a:cxnLst/>
            <a:rect l="l" t="t" r="r" b="b"/>
            <a:pathLst>
              <a:path w="203200" h="375284">
                <a:moveTo>
                  <a:pt x="172307" y="375284"/>
                </a:moveTo>
                <a:lnTo>
                  <a:pt x="140873" y="340432"/>
                </a:lnTo>
                <a:lnTo>
                  <a:pt x="106001" y="304561"/>
                </a:lnTo>
                <a:lnTo>
                  <a:pt x="67682" y="267834"/>
                </a:lnTo>
                <a:lnTo>
                  <a:pt x="25908" y="230409"/>
                </a:lnTo>
                <a:lnTo>
                  <a:pt x="14787" y="220155"/>
                </a:lnTo>
                <a:lnTo>
                  <a:pt x="6667" y="210169"/>
                </a:lnTo>
                <a:lnTo>
                  <a:pt x="1690" y="200754"/>
                </a:lnTo>
                <a:lnTo>
                  <a:pt x="0" y="192214"/>
                </a:lnTo>
                <a:lnTo>
                  <a:pt x="1166" y="183070"/>
                </a:lnTo>
                <a:lnTo>
                  <a:pt x="4762" y="173926"/>
                </a:lnTo>
                <a:lnTo>
                  <a:pt x="10929" y="164782"/>
                </a:lnTo>
                <a:lnTo>
                  <a:pt x="19812" y="155638"/>
                </a:lnTo>
                <a:lnTo>
                  <a:pt x="69873" y="107290"/>
                </a:lnTo>
                <a:lnTo>
                  <a:pt x="110192" y="65246"/>
                </a:lnTo>
                <a:lnTo>
                  <a:pt x="140778" y="29488"/>
                </a:lnTo>
                <a:lnTo>
                  <a:pt x="161639" y="0"/>
                </a:lnTo>
                <a:lnTo>
                  <a:pt x="192119" y="22955"/>
                </a:lnTo>
                <a:lnTo>
                  <a:pt x="197572" y="30670"/>
                </a:lnTo>
                <a:lnTo>
                  <a:pt x="198024" y="35528"/>
                </a:lnTo>
                <a:lnTo>
                  <a:pt x="193619" y="37528"/>
                </a:lnTo>
                <a:lnTo>
                  <a:pt x="184499" y="36671"/>
                </a:lnTo>
                <a:lnTo>
                  <a:pt x="166543" y="59866"/>
                </a:lnTo>
                <a:lnTo>
                  <a:pt x="138005" y="90785"/>
                </a:lnTo>
                <a:lnTo>
                  <a:pt x="99162" y="129723"/>
                </a:lnTo>
                <a:lnTo>
                  <a:pt x="50292" y="176974"/>
                </a:lnTo>
                <a:lnTo>
                  <a:pt x="42672" y="184594"/>
                </a:lnTo>
                <a:lnTo>
                  <a:pt x="42672" y="195262"/>
                </a:lnTo>
                <a:lnTo>
                  <a:pt x="45719" y="199834"/>
                </a:lnTo>
                <a:lnTo>
                  <a:pt x="50292" y="202882"/>
                </a:lnTo>
                <a:lnTo>
                  <a:pt x="95162" y="240086"/>
                </a:lnTo>
                <a:lnTo>
                  <a:pt x="135719" y="276129"/>
                </a:lnTo>
                <a:lnTo>
                  <a:pt x="171686" y="311029"/>
                </a:lnTo>
                <a:lnTo>
                  <a:pt x="202787" y="344804"/>
                </a:lnTo>
                <a:lnTo>
                  <a:pt x="172307" y="3752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16764" y="930402"/>
            <a:ext cx="377190" cy="382905"/>
          </a:xfrm>
          <a:custGeom>
            <a:avLst/>
            <a:gdLst/>
            <a:ahLst/>
            <a:cxnLst/>
            <a:rect l="l" t="t" r="r" b="b"/>
            <a:pathLst>
              <a:path w="377189" h="382905">
                <a:moveTo>
                  <a:pt x="359949" y="61055"/>
                </a:moveTo>
                <a:lnTo>
                  <a:pt x="343940" y="49052"/>
                </a:lnTo>
                <a:lnTo>
                  <a:pt x="328243" y="38183"/>
                </a:lnTo>
                <a:lnTo>
                  <a:pt x="313135" y="28439"/>
                </a:lnTo>
                <a:lnTo>
                  <a:pt x="298894" y="19812"/>
                </a:lnTo>
                <a:lnTo>
                  <a:pt x="315658" y="0"/>
                </a:lnTo>
                <a:lnTo>
                  <a:pt x="332485" y="10278"/>
                </a:lnTo>
                <a:lnTo>
                  <a:pt x="348472" y="20431"/>
                </a:lnTo>
                <a:lnTo>
                  <a:pt x="363316" y="30298"/>
                </a:lnTo>
                <a:lnTo>
                  <a:pt x="376713" y="39719"/>
                </a:lnTo>
                <a:lnTo>
                  <a:pt x="359949" y="61055"/>
                </a:lnTo>
                <a:close/>
              </a:path>
              <a:path w="377189" h="382905">
                <a:moveTo>
                  <a:pt x="100679" y="157162"/>
                </a:moveTo>
                <a:lnTo>
                  <a:pt x="100679" y="122015"/>
                </a:lnTo>
                <a:lnTo>
                  <a:pt x="224218" y="114395"/>
                </a:lnTo>
                <a:lnTo>
                  <a:pt x="222813" y="91868"/>
                </a:lnTo>
                <a:lnTo>
                  <a:pt x="220980" y="70199"/>
                </a:lnTo>
                <a:lnTo>
                  <a:pt x="218787" y="49052"/>
                </a:lnTo>
                <a:lnTo>
                  <a:pt x="216598" y="30575"/>
                </a:lnTo>
                <a:lnTo>
                  <a:pt x="253174" y="30575"/>
                </a:lnTo>
                <a:lnTo>
                  <a:pt x="265366" y="32099"/>
                </a:lnTo>
                <a:lnTo>
                  <a:pt x="265366" y="36671"/>
                </a:lnTo>
                <a:lnTo>
                  <a:pt x="256222" y="44291"/>
                </a:lnTo>
                <a:lnTo>
                  <a:pt x="257107" y="61055"/>
                </a:lnTo>
                <a:lnTo>
                  <a:pt x="258365" y="95726"/>
                </a:lnTo>
                <a:lnTo>
                  <a:pt x="259270" y="112871"/>
                </a:lnTo>
                <a:lnTo>
                  <a:pt x="350805" y="112871"/>
                </a:lnTo>
                <a:lnTo>
                  <a:pt x="350805" y="143446"/>
                </a:lnTo>
                <a:lnTo>
                  <a:pt x="262318" y="148018"/>
                </a:lnTo>
                <a:lnTo>
                  <a:pt x="262400" y="149542"/>
                </a:lnTo>
                <a:lnTo>
                  <a:pt x="227266" y="149542"/>
                </a:lnTo>
                <a:lnTo>
                  <a:pt x="100679" y="157162"/>
                </a:lnTo>
                <a:close/>
              </a:path>
              <a:path w="377189" h="382905">
                <a:moveTo>
                  <a:pt x="333946" y="94583"/>
                </a:moveTo>
                <a:lnTo>
                  <a:pt x="317349" y="81724"/>
                </a:lnTo>
                <a:lnTo>
                  <a:pt x="301752" y="70580"/>
                </a:lnTo>
                <a:lnTo>
                  <a:pt x="287012" y="61150"/>
                </a:lnTo>
                <a:lnTo>
                  <a:pt x="272986" y="53435"/>
                </a:lnTo>
                <a:lnTo>
                  <a:pt x="289750" y="33623"/>
                </a:lnTo>
                <a:lnTo>
                  <a:pt x="306349" y="43053"/>
                </a:lnTo>
                <a:lnTo>
                  <a:pt x="321956" y="53054"/>
                </a:lnTo>
                <a:lnTo>
                  <a:pt x="336725" y="63627"/>
                </a:lnTo>
                <a:lnTo>
                  <a:pt x="350805" y="74771"/>
                </a:lnTo>
                <a:lnTo>
                  <a:pt x="333946" y="94583"/>
                </a:lnTo>
                <a:close/>
              </a:path>
              <a:path w="377189" h="382905">
                <a:moveTo>
                  <a:pt x="350805" y="112871"/>
                </a:moveTo>
                <a:lnTo>
                  <a:pt x="259270" y="112871"/>
                </a:lnTo>
                <a:lnTo>
                  <a:pt x="350805" y="108299"/>
                </a:lnTo>
                <a:lnTo>
                  <a:pt x="350805" y="112871"/>
                </a:lnTo>
                <a:close/>
              </a:path>
              <a:path w="377189" h="382905">
                <a:moveTo>
                  <a:pt x="262808" y="266985"/>
                </a:moveTo>
                <a:lnTo>
                  <a:pt x="227266" y="266985"/>
                </a:lnTo>
                <a:lnTo>
                  <a:pt x="228123" y="237490"/>
                </a:lnTo>
                <a:lnTo>
                  <a:pt x="228409" y="208264"/>
                </a:lnTo>
                <a:lnTo>
                  <a:pt x="228123" y="179037"/>
                </a:lnTo>
                <a:lnTo>
                  <a:pt x="227266" y="149542"/>
                </a:lnTo>
                <a:lnTo>
                  <a:pt x="262400" y="149542"/>
                </a:lnTo>
                <a:lnTo>
                  <a:pt x="264033" y="180037"/>
                </a:lnTo>
                <a:lnTo>
                  <a:pt x="264604" y="212074"/>
                </a:lnTo>
                <a:lnTo>
                  <a:pt x="264033" y="244110"/>
                </a:lnTo>
                <a:lnTo>
                  <a:pt x="262808" y="266985"/>
                </a:lnTo>
                <a:close/>
              </a:path>
              <a:path w="377189" h="382905">
                <a:moveTo>
                  <a:pt x="184499" y="382905"/>
                </a:moveTo>
                <a:lnTo>
                  <a:pt x="136493" y="371975"/>
                </a:lnTo>
                <a:lnTo>
                  <a:pt x="109418" y="331977"/>
                </a:lnTo>
                <a:lnTo>
                  <a:pt x="108299" y="318801"/>
                </a:lnTo>
                <a:lnTo>
                  <a:pt x="109156" y="307943"/>
                </a:lnTo>
                <a:lnTo>
                  <a:pt x="133469" y="273105"/>
                </a:lnTo>
                <a:lnTo>
                  <a:pt x="182975" y="260889"/>
                </a:lnTo>
                <a:lnTo>
                  <a:pt x="194182" y="261199"/>
                </a:lnTo>
                <a:lnTo>
                  <a:pt x="205120" y="262223"/>
                </a:lnTo>
                <a:lnTo>
                  <a:pt x="216059" y="264104"/>
                </a:lnTo>
                <a:lnTo>
                  <a:pt x="227266" y="266985"/>
                </a:lnTo>
                <a:lnTo>
                  <a:pt x="262808" y="266985"/>
                </a:lnTo>
                <a:lnTo>
                  <a:pt x="262318" y="276129"/>
                </a:lnTo>
                <a:lnTo>
                  <a:pt x="288085" y="286394"/>
                </a:lnTo>
                <a:lnTo>
                  <a:pt x="298069" y="291369"/>
                </a:lnTo>
                <a:lnTo>
                  <a:pt x="182975" y="291369"/>
                </a:lnTo>
                <a:lnTo>
                  <a:pt x="172164" y="292179"/>
                </a:lnTo>
                <a:lnTo>
                  <a:pt x="140303" y="312705"/>
                </a:lnTo>
                <a:lnTo>
                  <a:pt x="140303" y="328041"/>
                </a:lnTo>
                <a:lnTo>
                  <a:pt x="171497" y="350281"/>
                </a:lnTo>
                <a:lnTo>
                  <a:pt x="182975" y="350901"/>
                </a:lnTo>
                <a:lnTo>
                  <a:pt x="253125" y="350901"/>
                </a:lnTo>
                <a:lnTo>
                  <a:pt x="252031" y="353114"/>
                </a:lnTo>
                <a:lnTo>
                  <a:pt x="244030" y="363093"/>
                </a:lnTo>
                <a:lnTo>
                  <a:pt x="232599" y="371975"/>
                </a:lnTo>
                <a:lnTo>
                  <a:pt x="218872" y="378142"/>
                </a:lnTo>
                <a:lnTo>
                  <a:pt x="202842" y="381738"/>
                </a:lnTo>
                <a:lnTo>
                  <a:pt x="184499" y="382905"/>
                </a:lnTo>
                <a:close/>
              </a:path>
              <a:path w="377189" h="382905">
                <a:moveTo>
                  <a:pt x="253125" y="350901"/>
                </a:moveTo>
                <a:lnTo>
                  <a:pt x="182975" y="350901"/>
                </a:lnTo>
                <a:lnTo>
                  <a:pt x="193801" y="350281"/>
                </a:lnTo>
                <a:lnTo>
                  <a:pt x="203215" y="348234"/>
                </a:lnTo>
                <a:lnTo>
                  <a:pt x="227172" y="313246"/>
                </a:lnTo>
                <a:lnTo>
                  <a:pt x="227266" y="300513"/>
                </a:lnTo>
                <a:lnTo>
                  <a:pt x="213488" y="296513"/>
                </a:lnTo>
                <a:lnTo>
                  <a:pt x="201691" y="293655"/>
                </a:lnTo>
                <a:lnTo>
                  <a:pt x="191610" y="291941"/>
                </a:lnTo>
                <a:lnTo>
                  <a:pt x="182975" y="291369"/>
                </a:lnTo>
                <a:lnTo>
                  <a:pt x="298069" y="291369"/>
                </a:lnTo>
                <a:lnTo>
                  <a:pt x="313003" y="298811"/>
                </a:lnTo>
                <a:lnTo>
                  <a:pt x="337368" y="313246"/>
                </a:lnTo>
                <a:lnTo>
                  <a:pt x="338821" y="314229"/>
                </a:lnTo>
                <a:lnTo>
                  <a:pt x="262318" y="314229"/>
                </a:lnTo>
                <a:lnTo>
                  <a:pt x="261175" y="328548"/>
                </a:lnTo>
                <a:lnTo>
                  <a:pt x="257746" y="341554"/>
                </a:lnTo>
                <a:lnTo>
                  <a:pt x="253125" y="350901"/>
                </a:lnTo>
                <a:close/>
              </a:path>
              <a:path w="377189" h="382905">
                <a:moveTo>
                  <a:pt x="341566" y="361569"/>
                </a:moveTo>
                <a:lnTo>
                  <a:pt x="322968" y="348399"/>
                </a:lnTo>
                <a:lnTo>
                  <a:pt x="303657" y="336220"/>
                </a:lnTo>
                <a:lnTo>
                  <a:pt x="283487" y="324881"/>
                </a:lnTo>
                <a:lnTo>
                  <a:pt x="262318" y="314229"/>
                </a:lnTo>
                <a:lnTo>
                  <a:pt x="338821" y="314229"/>
                </a:lnTo>
                <a:lnTo>
                  <a:pt x="361473" y="329565"/>
                </a:lnTo>
                <a:lnTo>
                  <a:pt x="341566" y="361569"/>
                </a:lnTo>
                <a:close/>
              </a:path>
              <a:path w="377189" h="382905">
                <a:moveTo>
                  <a:pt x="6096" y="375285"/>
                </a:moveTo>
                <a:lnTo>
                  <a:pt x="3214" y="350386"/>
                </a:lnTo>
                <a:lnTo>
                  <a:pt x="1333" y="323611"/>
                </a:lnTo>
                <a:lnTo>
                  <a:pt x="309" y="294837"/>
                </a:lnTo>
                <a:lnTo>
                  <a:pt x="0" y="263937"/>
                </a:lnTo>
                <a:lnTo>
                  <a:pt x="1166" y="198716"/>
                </a:lnTo>
                <a:lnTo>
                  <a:pt x="4762" y="140362"/>
                </a:lnTo>
                <a:lnTo>
                  <a:pt x="10929" y="88884"/>
                </a:lnTo>
                <a:lnTo>
                  <a:pt x="19812" y="44291"/>
                </a:lnTo>
                <a:lnTo>
                  <a:pt x="56388" y="50387"/>
                </a:lnTo>
                <a:lnTo>
                  <a:pt x="65627" y="53435"/>
                </a:lnTo>
                <a:lnTo>
                  <a:pt x="64103" y="58007"/>
                </a:lnTo>
                <a:lnTo>
                  <a:pt x="54864" y="62579"/>
                </a:lnTo>
                <a:lnTo>
                  <a:pt x="46863" y="97457"/>
                </a:lnTo>
                <a:lnTo>
                  <a:pt x="41148" y="142648"/>
                </a:lnTo>
                <a:lnTo>
                  <a:pt x="37719" y="198145"/>
                </a:lnTo>
                <a:lnTo>
                  <a:pt x="36576" y="263937"/>
                </a:lnTo>
                <a:lnTo>
                  <a:pt x="37147" y="295147"/>
                </a:lnTo>
                <a:lnTo>
                  <a:pt x="38862" y="322659"/>
                </a:lnTo>
                <a:lnTo>
                  <a:pt x="41719" y="346742"/>
                </a:lnTo>
                <a:lnTo>
                  <a:pt x="45720" y="367665"/>
                </a:lnTo>
                <a:lnTo>
                  <a:pt x="6096" y="3752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543770" y="962501"/>
            <a:ext cx="351155" cy="370840"/>
          </a:xfrm>
          <a:custGeom>
            <a:avLst/>
            <a:gdLst/>
            <a:ahLst/>
            <a:cxnLst/>
            <a:rect l="l" t="t" r="r" b="b"/>
            <a:pathLst>
              <a:path w="351154" h="370840">
                <a:moveTo>
                  <a:pt x="35051" y="370617"/>
                </a:moveTo>
                <a:lnTo>
                  <a:pt x="0" y="370617"/>
                </a:lnTo>
                <a:lnTo>
                  <a:pt x="0" y="0"/>
                </a:lnTo>
                <a:lnTo>
                  <a:pt x="350710" y="0"/>
                </a:lnTo>
                <a:lnTo>
                  <a:pt x="350710" y="32004"/>
                </a:lnTo>
                <a:lnTo>
                  <a:pt x="35051" y="32004"/>
                </a:lnTo>
                <a:lnTo>
                  <a:pt x="35051" y="315753"/>
                </a:lnTo>
                <a:lnTo>
                  <a:pt x="350710" y="315753"/>
                </a:lnTo>
                <a:lnTo>
                  <a:pt x="350710" y="347757"/>
                </a:lnTo>
                <a:lnTo>
                  <a:pt x="35051" y="347757"/>
                </a:lnTo>
                <a:lnTo>
                  <a:pt x="35051" y="370617"/>
                </a:lnTo>
                <a:close/>
              </a:path>
              <a:path w="351154" h="370840">
                <a:moveTo>
                  <a:pt x="350710" y="315753"/>
                </a:moveTo>
                <a:lnTo>
                  <a:pt x="317182" y="315753"/>
                </a:lnTo>
                <a:lnTo>
                  <a:pt x="317182" y="32004"/>
                </a:lnTo>
                <a:lnTo>
                  <a:pt x="350710" y="32004"/>
                </a:lnTo>
                <a:lnTo>
                  <a:pt x="350710" y="315753"/>
                </a:lnTo>
                <a:close/>
              </a:path>
              <a:path w="351154" h="370840">
                <a:moveTo>
                  <a:pt x="285178" y="96107"/>
                </a:moveTo>
                <a:lnTo>
                  <a:pt x="65531" y="96107"/>
                </a:lnTo>
                <a:lnTo>
                  <a:pt x="65531" y="64008"/>
                </a:lnTo>
                <a:lnTo>
                  <a:pt x="285178" y="64008"/>
                </a:lnTo>
                <a:lnTo>
                  <a:pt x="285178" y="96107"/>
                </a:lnTo>
                <a:close/>
              </a:path>
              <a:path w="351154" h="370840">
                <a:moveTo>
                  <a:pt x="190595" y="146399"/>
                </a:moveTo>
                <a:lnTo>
                  <a:pt x="157067" y="146399"/>
                </a:lnTo>
                <a:lnTo>
                  <a:pt x="157067" y="96107"/>
                </a:lnTo>
                <a:lnTo>
                  <a:pt x="190595" y="96107"/>
                </a:lnTo>
                <a:lnTo>
                  <a:pt x="190595" y="146399"/>
                </a:lnTo>
                <a:close/>
              </a:path>
              <a:path w="351154" h="370840">
                <a:moveTo>
                  <a:pt x="272986" y="178403"/>
                </a:moveTo>
                <a:lnTo>
                  <a:pt x="80867" y="178403"/>
                </a:lnTo>
                <a:lnTo>
                  <a:pt x="80867" y="146399"/>
                </a:lnTo>
                <a:lnTo>
                  <a:pt x="272986" y="146399"/>
                </a:lnTo>
                <a:lnTo>
                  <a:pt x="272986" y="178403"/>
                </a:lnTo>
                <a:close/>
              </a:path>
              <a:path w="351154" h="370840">
                <a:moveTo>
                  <a:pt x="190595" y="244030"/>
                </a:moveTo>
                <a:lnTo>
                  <a:pt x="157067" y="244030"/>
                </a:lnTo>
                <a:lnTo>
                  <a:pt x="157067" y="178403"/>
                </a:lnTo>
                <a:lnTo>
                  <a:pt x="190595" y="178403"/>
                </a:lnTo>
                <a:lnTo>
                  <a:pt x="190595" y="244030"/>
                </a:lnTo>
                <a:close/>
              </a:path>
              <a:path w="351154" h="370840">
                <a:moveTo>
                  <a:pt x="247078" y="242506"/>
                </a:moveTo>
                <a:lnTo>
                  <a:pt x="237861" y="232219"/>
                </a:lnTo>
                <a:lnTo>
                  <a:pt x="228207" y="221932"/>
                </a:lnTo>
                <a:lnTo>
                  <a:pt x="217677" y="211645"/>
                </a:lnTo>
                <a:lnTo>
                  <a:pt x="205835" y="201358"/>
                </a:lnTo>
                <a:lnTo>
                  <a:pt x="225742" y="181451"/>
                </a:lnTo>
                <a:lnTo>
                  <a:pt x="236910" y="190014"/>
                </a:lnTo>
                <a:lnTo>
                  <a:pt x="247649" y="199596"/>
                </a:lnTo>
                <a:lnTo>
                  <a:pt x="258103" y="210035"/>
                </a:lnTo>
                <a:lnTo>
                  <a:pt x="268414" y="221170"/>
                </a:lnTo>
                <a:lnTo>
                  <a:pt x="247078" y="242506"/>
                </a:lnTo>
                <a:close/>
              </a:path>
              <a:path w="351154" h="370840">
                <a:moveTo>
                  <a:pt x="294322" y="276034"/>
                </a:moveTo>
                <a:lnTo>
                  <a:pt x="54863" y="276034"/>
                </a:lnTo>
                <a:lnTo>
                  <a:pt x="54863" y="244030"/>
                </a:lnTo>
                <a:lnTo>
                  <a:pt x="294322" y="244030"/>
                </a:lnTo>
                <a:lnTo>
                  <a:pt x="294322" y="276034"/>
                </a:lnTo>
                <a:close/>
              </a:path>
              <a:path w="351154" h="370840">
                <a:moveTo>
                  <a:pt x="350710" y="362997"/>
                </a:moveTo>
                <a:lnTo>
                  <a:pt x="317182" y="362997"/>
                </a:lnTo>
                <a:lnTo>
                  <a:pt x="317182" y="347757"/>
                </a:lnTo>
                <a:lnTo>
                  <a:pt x="350710" y="347757"/>
                </a:lnTo>
                <a:lnTo>
                  <a:pt x="350710" y="3629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967715" y="939545"/>
            <a:ext cx="821055" cy="395605"/>
          </a:xfrm>
          <a:custGeom>
            <a:avLst/>
            <a:gdLst/>
            <a:ahLst/>
            <a:cxnLst/>
            <a:rect l="l" t="t" r="r" b="b"/>
            <a:pathLst>
              <a:path w="821054" h="395605">
                <a:moveTo>
                  <a:pt x="117449" y="36677"/>
                </a:moveTo>
                <a:lnTo>
                  <a:pt x="94589" y="12192"/>
                </a:lnTo>
                <a:lnTo>
                  <a:pt x="90017" y="18389"/>
                </a:lnTo>
                <a:lnTo>
                  <a:pt x="0" y="18389"/>
                </a:lnTo>
                <a:lnTo>
                  <a:pt x="0" y="395097"/>
                </a:lnTo>
                <a:lnTo>
                  <a:pt x="33528" y="395097"/>
                </a:lnTo>
                <a:lnTo>
                  <a:pt x="33528" y="50393"/>
                </a:lnTo>
                <a:lnTo>
                  <a:pt x="74676" y="50393"/>
                </a:lnTo>
                <a:lnTo>
                  <a:pt x="47244" y="160210"/>
                </a:lnTo>
                <a:lnTo>
                  <a:pt x="62382" y="191401"/>
                </a:lnTo>
                <a:lnTo>
                  <a:pt x="73393" y="218744"/>
                </a:lnTo>
                <a:lnTo>
                  <a:pt x="80124" y="242379"/>
                </a:lnTo>
                <a:lnTo>
                  <a:pt x="82397" y="262420"/>
                </a:lnTo>
                <a:lnTo>
                  <a:pt x="81216" y="278422"/>
                </a:lnTo>
                <a:lnTo>
                  <a:pt x="77584" y="289852"/>
                </a:lnTo>
                <a:lnTo>
                  <a:pt x="71386" y="296710"/>
                </a:lnTo>
                <a:lnTo>
                  <a:pt x="62484" y="298996"/>
                </a:lnTo>
                <a:lnTo>
                  <a:pt x="45720" y="298996"/>
                </a:lnTo>
                <a:lnTo>
                  <a:pt x="53340" y="337185"/>
                </a:lnTo>
                <a:lnTo>
                  <a:pt x="74676" y="337185"/>
                </a:lnTo>
                <a:lnTo>
                  <a:pt x="92976" y="332574"/>
                </a:lnTo>
                <a:lnTo>
                  <a:pt x="106387" y="318668"/>
                </a:lnTo>
                <a:lnTo>
                  <a:pt x="114642" y="295325"/>
                </a:lnTo>
                <a:lnTo>
                  <a:pt x="117449" y="262420"/>
                </a:lnTo>
                <a:lnTo>
                  <a:pt x="114642" y="237807"/>
                </a:lnTo>
                <a:lnTo>
                  <a:pt x="106387" y="211886"/>
                </a:lnTo>
                <a:lnTo>
                  <a:pt x="92976" y="184543"/>
                </a:lnTo>
                <a:lnTo>
                  <a:pt x="74676" y="155638"/>
                </a:lnTo>
                <a:lnTo>
                  <a:pt x="107975" y="50393"/>
                </a:lnTo>
                <a:lnTo>
                  <a:pt x="111353" y="39725"/>
                </a:lnTo>
                <a:lnTo>
                  <a:pt x="117449" y="36677"/>
                </a:lnTo>
                <a:close/>
              </a:path>
              <a:path w="821054" h="395605">
                <a:moveTo>
                  <a:pt x="207365" y="294424"/>
                </a:moveTo>
                <a:lnTo>
                  <a:pt x="198221" y="289852"/>
                </a:lnTo>
                <a:lnTo>
                  <a:pt x="169265" y="274612"/>
                </a:lnTo>
                <a:lnTo>
                  <a:pt x="156718" y="295516"/>
                </a:lnTo>
                <a:lnTo>
                  <a:pt x="142024" y="314858"/>
                </a:lnTo>
                <a:lnTo>
                  <a:pt x="125336" y="332765"/>
                </a:lnTo>
                <a:lnTo>
                  <a:pt x="106781" y="349377"/>
                </a:lnTo>
                <a:lnTo>
                  <a:pt x="134213" y="373761"/>
                </a:lnTo>
                <a:lnTo>
                  <a:pt x="152768" y="357174"/>
                </a:lnTo>
                <a:lnTo>
                  <a:pt x="169456" y="339280"/>
                </a:lnTo>
                <a:lnTo>
                  <a:pt x="184150" y="319938"/>
                </a:lnTo>
                <a:lnTo>
                  <a:pt x="196697" y="298996"/>
                </a:lnTo>
                <a:lnTo>
                  <a:pt x="207365" y="297472"/>
                </a:lnTo>
                <a:lnTo>
                  <a:pt x="207365" y="294424"/>
                </a:lnTo>
                <a:close/>
              </a:path>
              <a:path w="821054" h="395605">
                <a:moveTo>
                  <a:pt x="352234" y="221272"/>
                </a:moveTo>
                <a:lnTo>
                  <a:pt x="137261" y="221272"/>
                </a:lnTo>
                <a:lnTo>
                  <a:pt x="137261" y="253276"/>
                </a:lnTo>
                <a:lnTo>
                  <a:pt x="228790" y="253276"/>
                </a:lnTo>
                <a:lnTo>
                  <a:pt x="228790" y="358521"/>
                </a:lnTo>
                <a:lnTo>
                  <a:pt x="227266" y="361569"/>
                </a:lnTo>
                <a:lnTo>
                  <a:pt x="192125" y="361569"/>
                </a:lnTo>
                <a:lnTo>
                  <a:pt x="196697" y="393573"/>
                </a:lnTo>
                <a:lnTo>
                  <a:pt x="237934" y="393573"/>
                </a:lnTo>
                <a:lnTo>
                  <a:pt x="248818" y="391883"/>
                </a:lnTo>
                <a:lnTo>
                  <a:pt x="256413" y="386905"/>
                </a:lnTo>
                <a:lnTo>
                  <a:pt x="260870" y="378790"/>
                </a:lnTo>
                <a:lnTo>
                  <a:pt x="262318" y="367665"/>
                </a:lnTo>
                <a:lnTo>
                  <a:pt x="262318" y="253276"/>
                </a:lnTo>
                <a:lnTo>
                  <a:pt x="352234" y="253276"/>
                </a:lnTo>
                <a:lnTo>
                  <a:pt x="352234" y="221272"/>
                </a:lnTo>
                <a:close/>
              </a:path>
              <a:path w="821054" h="395605">
                <a:moveTo>
                  <a:pt x="376720" y="347853"/>
                </a:moveTo>
                <a:lnTo>
                  <a:pt x="364947" y="327863"/>
                </a:lnTo>
                <a:lnTo>
                  <a:pt x="350342" y="309143"/>
                </a:lnTo>
                <a:lnTo>
                  <a:pt x="332905" y="291846"/>
                </a:lnTo>
                <a:lnTo>
                  <a:pt x="312610" y="276136"/>
                </a:lnTo>
                <a:lnTo>
                  <a:pt x="286702" y="298996"/>
                </a:lnTo>
                <a:lnTo>
                  <a:pt x="304139" y="316242"/>
                </a:lnTo>
                <a:lnTo>
                  <a:pt x="319849" y="333756"/>
                </a:lnTo>
                <a:lnTo>
                  <a:pt x="333857" y="351815"/>
                </a:lnTo>
                <a:lnTo>
                  <a:pt x="346138" y="370713"/>
                </a:lnTo>
                <a:lnTo>
                  <a:pt x="376720" y="347853"/>
                </a:lnTo>
                <a:close/>
              </a:path>
              <a:path w="821054" h="395605">
                <a:moveTo>
                  <a:pt x="393484" y="187642"/>
                </a:moveTo>
                <a:lnTo>
                  <a:pt x="372021" y="170167"/>
                </a:lnTo>
                <a:lnTo>
                  <a:pt x="364083" y="163258"/>
                </a:lnTo>
                <a:lnTo>
                  <a:pt x="353580" y="154114"/>
                </a:lnTo>
                <a:lnTo>
                  <a:pt x="344220" y="144970"/>
                </a:lnTo>
                <a:lnTo>
                  <a:pt x="338315" y="139217"/>
                </a:lnTo>
                <a:lnTo>
                  <a:pt x="326326" y="125158"/>
                </a:lnTo>
                <a:lnTo>
                  <a:pt x="344487" y="99161"/>
                </a:lnTo>
                <a:lnTo>
                  <a:pt x="372148" y="59537"/>
                </a:lnTo>
                <a:lnTo>
                  <a:pt x="378244" y="58013"/>
                </a:lnTo>
                <a:lnTo>
                  <a:pt x="358330" y="30581"/>
                </a:lnTo>
                <a:lnTo>
                  <a:pt x="352234" y="36677"/>
                </a:lnTo>
                <a:lnTo>
                  <a:pt x="297370" y="36677"/>
                </a:lnTo>
                <a:lnTo>
                  <a:pt x="297370" y="64109"/>
                </a:lnTo>
                <a:lnTo>
                  <a:pt x="330898" y="64109"/>
                </a:lnTo>
                <a:lnTo>
                  <a:pt x="304990" y="99161"/>
                </a:lnTo>
                <a:lnTo>
                  <a:pt x="295846" y="82296"/>
                </a:lnTo>
                <a:lnTo>
                  <a:pt x="286702" y="61429"/>
                </a:lnTo>
                <a:lnTo>
                  <a:pt x="277609" y="36677"/>
                </a:lnTo>
                <a:lnTo>
                  <a:pt x="268414" y="7620"/>
                </a:lnTo>
                <a:lnTo>
                  <a:pt x="237934" y="13716"/>
                </a:lnTo>
                <a:lnTo>
                  <a:pt x="250228" y="54622"/>
                </a:lnTo>
                <a:lnTo>
                  <a:pt x="264223" y="90208"/>
                </a:lnTo>
                <a:lnTo>
                  <a:pt x="279946" y="120370"/>
                </a:lnTo>
                <a:lnTo>
                  <a:pt x="297370" y="144970"/>
                </a:lnTo>
                <a:lnTo>
                  <a:pt x="193649" y="144970"/>
                </a:lnTo>
                <a:lnTo>
                  <a:pt x="203098" y="127215"/>
                </a:lnTo>
                <a:lnTo>
                  <a:pt x="206260" y="120586"/>
                </a:lnTo>
                <a:lnTo>
                  <a:pt x="213283" y="105879"/>
                </a:lnTo>
                <a:lnTo>
                  <a:pt x="224332" y="80822"/>
                </a:lnTo>
                <a:lnTo>
                  <a:pt x="233235" y="59537"/>
                </a:lnTo>
                <a:lnTo>
                  <a:pt x="236410" y="51917"/>
                </a:lnTo>
                <a:lnTo>
                  <a:pt x="240982" y="45821"/>
                </a:lnTo>
                <a:lnTo>
                  <a:pt x="224980" y="33629"/>
                </a:lnTo>
                <a:lnTo>
                  <a:pt x="214985" y="26009"/>
                </a:lnTo>
                <a:lnTo>
                  <a:pt x="211937" y="33629"/>
                </a:lnTo>
                <a:lnTo>
                  <a:pt x="198221" y="33629"/>
                </a:lnTo>
                <a:lnTo>
                  <a:pt x="198221" y="59537"/>
                </a:lnTo>
                <a:lnTo>
                  <a:pt x="186029" y="86969"/>
                </a:lnTo>
                <a:lnTo>
                  <a:pt x="179933" y="83591"/>
                </a:lnTo>
                <a:lnTo>
                  <a:pt x="179933" y="103733"/>
                </a:lnTo>
                <a:lnTo>
                  <a:pt x="169265" y="120586"/>
                </a:lnTo>
                <a:lnTo>
                  <a:pt x="164833" y="117538"/>
                </a:lnTo>
                <a:lnTo>
                  <a:pt x="140309" y="100685"/>
                </a:lnTo>
                <a:lnTo>
                  <a:pt x="150977" y="86969"/>
                </a:lnTo>
                <a:lnTo>
                  <a:pt x="179933" y="103733"/>
                </a:lnTo>
                <a:lnTo>
                  <a:pt x="179933" y="83591"/>
                </a:lnTo>
                <a:lnTo>
                  <a:pt x="158597" y="71729"/>
                </a:lnTo>
                <a:lnTo>
                  <a:pt x="166217" y="59537"/>
                </a:lnTo>
                <a:lnTo>
                  <a:pt x="198221" y="59537"/>
                </a:lnTo>
                <a:lnTo>
                  <a:pt x="198221" y="33629"/>
                </a:lnTo>
                <a:lnTo>
                  <a:pt x="176885" y="33629"/>
                </a:lnTo>
                <a:lnTo>
                  <a:pt x="182981" y="18389"/>
                </a:lnTo>
                <a:lnTo>
                  <a:pt x="192125" y="16865"/>
                </a:lnTo>
                <a:lnTo>
                  <a:pt x="192125" y="13716"/>
                </a:lnTo>
                <a:lnTo>
                  <a:pt x="184505" y="9144"/>
                </a:lnTo>
                <a:lnTo>
                  <a:pt x="157073" y="0"/>
                </a:lnTo>
                <a:lnTo>
                  <a:pt x="144259" y="32893"/>
                </a:lnTo>
                <a:lnTo>
                  <a:pt x="128879" y="62763"/>
                </a:lnTo>
                <a:lnTo>
                  <a:pt x="111213" y="89471"/>
                </a:lnTo>
                <a:lnTo>
                  <a:pt x="91541" y="112877"/>
                </a:lnTo>
                <a:lnTo>
                  <a:pt x="112877" y="134302"/>
                </a:lnTo>
                <a:lnTo>
                  <a:pt x="128117" y="117538"/>
                </a:lnTo>
                <a:lnTo>
                  <a:pt x="157073" y="138874"/>
                </a:lnTo>
                <a:lnTo>
                  <a:pt x="145072" y="154597"/>
                </a:lnTo>
                <a:lnTo>
                  <a:pt x="131927" y="169735"/>
                </a:lnTo>
                <a:lnTo>
                  <a:pt x="117640" y="184315"/>
                </a:lnTo>
                <a:lnTo>
                  <a:pt x="102209" y="198310"/>
                </a:lnTo>
                <a:lnTo>
                  <a:pt x="125069" y="219748"/>
                </a:lnTo>
                <a:lnTo>
                  <a:pt x="137693" y="211124"/>
                </a:lnTo>
                <a:lnTo>
                  <a:pt x="150596" y="199085"/>
                </a:lnTo>
                <a:lnTo>
                  <a:pt x="164071" y="183654"/>
                </a:lnTo>
                <a:lnTo>
                  <a:pt x="178409" y="164782"/>
                </a:lnTo>
                <a:lnTo>
                  <a:pt x="178409" y="176974"/>
                </a:lnTo>
                <a:lnTo>
                  <a:pt x="311086" y="176974"/>
                </a:lnTo>
                <a:lnTo>
                  <a:pt x="311086" y="164782"/>
                </a:lnTo>
                <a:lnTo>
                  <a:pt x="311086" y="163258"/>
                </a:lnTo>
                <a:lnTo>
                  <a:pt x="323926" y="178435"/>
                </a:lnTo>
                <a:lnTo>
                  <a:pt x="337185" y="192024"/>
                </a:lnTo>
                <a:lnTo>
                  <a:pt x="350735" y="204203"/>
                </a:lnTo>
                <a:lnTo>
                  <a:pt x="364426" y="215074"/>
                </a:lnTo>
                <a:lnTo>
                  <a:pt x="393484" y="187642"/>
                </a:lnTo>
                <a:close/>
              </a:path>
              <a:path w="821054" h="395605">
                <a:moveTo>
                  <a:pt x="802106" y="215074"/>
                </a:moveTo>
                <a:lnTo>
                  <a:pt x="454444" y="215074"/>
                </a:lnTo>
                <a:lnTo>
                  <a:pt x="454444" y="251752"/>
                </a:lnTo>
                <a:lnTo>
                  <a:pt x="576453" y="251752"/>
                </a:lnTo>
                <a:lnTo>
                  <a:pt x="529209" y="338709"/>
                </a:lnTo>
                <a:lnTo>
                  <a:pt x="459016" y="341757"/>
                </a:lnTo>
                <a:lnTo>
                  <a:pt x="471208" y="384429"/>
                </a:lnTo>
                <a:lnTo>
                  <a:pt x="475780" y="387477"/>
                </a:lnTo>
                <a:lnTo>
                  <a:pt x="481876" y="387477"/>
                </a:lnTo>
                <a:lnTo>
                  <a:pt x="486448" y="381381"/>
                </a:lnTo>
                <a:lnTo>
                  <a:pt x="733526" y="353949"/>
                </a:lnTo>
                <a:lnTo>
                  <a:pt x="742378" y="362864"/>
                </a:lnTo>
                <a:lnTo>
                  <a:pt x="750671" y="371475"/>
                </a:lnTo>
                <a:lnTo>
                  <a:pt x="758380" y="380098"/>
                </a:lnTo>
                <a:lnTo>
                  <a:pt x="765530" y="389001"/>
                </a:lnTo>
                <a:lnTo>
                  <a:pt x="800582" y="367665"/>
                </a:lnTo>
                <a:lnTo>
                  <a:pt x="789076" y="353949"/>
                </a:lnTo>
                <a:lnTo>
                  <a:pt x="782345" y="345909"/>
                </a:lnTo>
                <a:lnTo>
                  <a:pt x="773391" y="337185"/>
                </a:lnTo>
                <a:lnTo>
                  <a:pt x="757529" y="321716"/>
                </a:lnTo>
                <a:lnTo>
                  <a:pt x="726427" y="294944"/>
                </a:lnTo>
                <a:lnTo>
                  <a:pt x="689330" y="265468"/>
                </a:lnTo>
                <a:lnTo>
                  <a:pt x="658749" y="286804"/>
                </a:lnTo>
                <a:lnTo>
                  <a:pt x="672007" y="296214"/>
                </a:lnTo>
                <a:lnTo>
                  <a:pt x="684364" y="306057"/>
                </a:lnTo>
                <a:lnTo>
                  <a:pt x="696137" y="316204"/>
                </a:lnTo>
                <a:lnTo>
                  <a:pt x="707618" y="326517"/>
                </a:lnTo>
                <a:lnTo>
                  <a:pt x="568833" y="337185"/>
                </a:lnTo>
                <a:lnTo>
                  <a:pt x="619125" y="251752"/>
                </a:lnTo>
                <a:lnTo>
                  <a:pt x="802106" y="251752"/>
                </a:lnTo>
                <a:lnTo>
                  <a:pt x="802106" y="215074"/>
                </a:lnTo>
                <a:close/>
              </a:path>
              <a:path w="821054" h="395605">
                <a:moveTo>
                  <a:pt x="820483" y="132778"/>
                </a:moveTo>
                <a:lnTo>
                  <a:pt x="764997" y="114490"/>
                </a:lnTo>
                <a:lnTo>
                  <a:pt x="722858" y="92443"/>
                </a:lnTo>
                <a:lnTo>
                  <a:pt x="722858" y="138874"/>
                </a:lnTo>
                <a:lnTo>
                  <a:pt x="539877" y="138874"/>
                </a:lnTo>
                <a:lnTo>
                  <a:pt x="563308" y="119087"/>
                </a:lnTo>
                <a:lnTo>
                  <a:pt x="585597" y="96316"/>
                </a:lnTo>
                <a:lnTo>
                  <a:pt x="606742" y="70421"/>
                </a:lnTo>
                <a:lnTo>
                  <a:pt x="626745" y="41249"/>
                </a:lnTo>
                <a:lnTo>
                  <a:pt x="646480" y="71501"/>
                </a:lnTo>
                <a:lnTo>
                  <a:pt x="669086" y="98069"/>
                </a:lnTo>
                <a:lnTo>
                  <a:pt x="694550" y="120624"/>
                </a:lnTo>
                <a:lnTo>
                  <a:pt x="722858" y="138874"/>
                </a:lnTo>
                <a:lnTo>
                  <a:pt x="722858" y="92443"/>
                </a:lnTo>
                <a:lnTo>
                  <a:pt x="717524" y="89649"/>
                </a:lnTo>
                <a:lnTo>
                  <a:pt x="678053" y="58534"/>
                </a:lnTo>
                <a:lnTo>
                  <a:pt x="663371" y="41249"/>
                </a:lnTo>
                <a:lnTo>
                  <a:pt x="646557" y="21437"/>
                </a:lnTo>
                <a:lnTo>
                  <a:pt x="654177" y="15240"/>
                </a:lnTo>
                <a:lnTo>
                  <a:pt x="654177" y="12192"/>
                </a:lnTo>
                <a:lnTo>
                  <a:pt x="645033" y="10668"/>
                </a:lnTo>
                <a:lnTo>
                  <a:pt x="608457" y="6096"/>
                </a:lnTo>
                <a:lnTo>
                  <a:pt x="583209" y="45453"/>
                </a:lnTo>
                <a:lnTo>
                  <a:pt x="553097" y="79171"/>
                </a:lnTo>
                <a:lnTo>
                  <a:pt x="518096" y="107099"/>
                </a:lnTo>
                <a:lnTo>
                  <a:pt x="478116" y="129082"/>
                </a:lnTo>
                <a:lnTo>
                  <a:pt x="433108" y="144970"/>
                </a:lnTo>
                <a:lnTo>
                  <a:pt x="448348" y="186118"/>
                </a:lnTo>
                <a:lnTo>
                  <a:pt x="468325" y="179006"/>
                </a:lnTo>
                <a:lnTo>
                  <a:pt x="489318" y="169164"/>
                </a:lnTo>
                <a:lnTo>
                  <a:pt x="511187" y="156768"/>
                </a:lnTo>
                <a:lnTo>
                  <a:pt x="533781" y="141922"/>
                </a:lnTo>
                <a:lnTo>
                  <a:pt x="533781" y="175450"/>
                </a:lnTo>
                <a:lnTo>
                  <a:pt x="725906" y="175450"/>
                </a:lnTo>
                <a:lnTo>
                  <a:pt x="725906" y="141922"/>
                </a:lnTo>
                <a:lnTo>
                  <a:pt x="725906" y="140398"/>
                </a:lnTo>
                <a:lnTo>
                  <a:pt x="748741" y="152717"/>
                </a:lnTo>
                <a:lnTo>
                  <a:pt x="769150" y="162306"/>
                </a:lnTo>
                <a:lnTo>
                  <a:pt x="786980" y="169341"/>
                </a:lnTo>
                <a:lnTo>
                  <a:pt x="802106" y="173926"/>
                </a:lnTo>
                <a:lnTo>
                  <a:pt x="817079" y="140398"/>
                </a:lnTo>
                <a:lnTo>
                  <a:pt x="817765" y="138874"/>
                </a:lnTo>
                <a:lnTo>
                  <a:pt x="820483" y="1327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838502" y="941069"/>
            <a:ext cx="393700" cy="392430"/>
          </a:xfrm>
          <a:custGeom>
            <a:avLst/>
            <a:gdLst/>
            <a:ahLst/>
            <a:cxnLst/>
            <a:rect l="l" t="t" r="r" b="b"/>
            <a:pathLst>
              <a:path w="393700" h="392430">
                <a:moveTo>
                  <a:pt x="35052" y="392049"/>
                </a:moveTo>
                <a:lnTo>
                  <a:pt x="6096" y="392049"/>
                </a:lnTo>
                <a:lnTo>
                  <a:pt x="6096" y="253269"/>
                </a:lnTo>
                <a:lnTo>
                  <a:pt x="117443" y="253269"/>
                </a:lnTo>
                <a:lnTo>
                  <a:pt x="117443" y="280701"/>
                </a:lnTo>
                <a:lnTo>
                  <a:pt x="35052" y="280701"/>
                </a:lnTo>
                <a:lnTo>
                  <a:pt x="35052" y="347853"/>
                </a:lnTo>
                <a:lnTo>
                  <a:pt x="117443" y="347853"/>
                </a:lnTo>
                <a:lnTo>
                  <a:pt x="117443" y="375285"/>
                </a:lnTo>
                <a:lnTo>
                  <a:pt x="35052" y="375285"/>
                </a:lnTo>
                <a:lnTo>
                  <a:pt x="35052" y="392049"/>
                </a:lnTo>
                <a:close/>
              </a:path>
              <a:path w="393700" h="392430">
                <a:moveTo>
                  <a:pt x="117443" y="347853"/>
                </a:moveTo>
                <a:lnTo>
                  <a:pt x="88487" y="347853"/>
                </a:lnTo>
                <a:lnTo>
                  <a:pt x="88487" y="280701"/>
                </a:lnTo>
                <a:lnTo>
                  <a:pt x="117443" y="280701"/>
                </a:lnTo>
                <a:lnTo>
                  <a:pt x="117443" y="347853"/>
                </a:lnTo>
                <a:close/>
              </a:path>
              <a:path w="393700" h="392430">
                <a:moveTo>
                  <a:pt x="117443" y="384429"/>
                </a:moveTo>
                <a:lnTo>
                  <a:pt x="88487" y="384429"/>
                </a:lnTo>
                <a:lnTo>
                  <a:pt x="88487" y="375285"/>
                </a:lnTo>
                <a:lnTo>
                  <a:pt x="117443" y="375285"/>
                </a:lnTo>
                <a:lnTo>
                  <a:pt x="117443" y="384429"/>
                </a:lnTo>
                <a:close/>
              </a:path>
              <a:path w="393700" h="392430">
                <a:moveTo>
                  <a:pt x="143351" y="218217"/>
                </a:moveTo>
                <a:lnTo>
                  <a:pt x="137255" y="193738"/>
                </a:lnTo>
                <a:lnTo>
                  <a:pt x="163021" y="193119"/>
                </a:lnTo>
                <a:lnTo>
                  <a:pt x="190226" y="191071"/>
                </a:lnTo>
                <a:lnTo>
                  <a:pt x="219162" y="187309"/>
                </a:lnTo>
                <a:lnTo>
                  <a:pt x="250126" y="181546"/>
                </a:lnTo>
                <a:lnTo>
                  <a:pt x="265366" y="204406"/>
                </a:lnTo>
                <a:lnTo>
                  <a:pt x="265366" y="205930"/>
                </a:lnTo>
                <a:lnTo>
                  <a:pt x="254698" y="205930"/>
                </a:lnTo>
                <a:lnTo>
                  <a:pt x="247553" y="207954"/>
                </a:lnTo>
                <a:lnTo>
                  <a:pt x="239827" y="209550"/>
                </a:lnTo>
                <a:lnTo>
                  <a:pt x="231512" y="210859"/>
                </a:lnTo>
                <a:lnTo>
                  <a:pt x="222599" y="212026"/>
                </a:lnTo>
                <a:lnTo>
                  <a:pt x="222599" y="216693"/>
                </a:lnTo>
                <a:lnTo>
                  <a:pt x="193643" y="216693"/>
                </a:lnTo>
                <a:lnTo>
                  <a:pt x="143351" y="218217"/>
                </a:lnTo>
                <a:close/>
              </a:path>
              <a:path w="393700" h="392430">
                <a:moveTo>
                  <a:pt x="346138" y="230409"/>
                </a:moveTo>
                <a:lnTo>
                  <a:pt x="342447" y="226122"/>
                </a:lnTo>
                <a:lnTo>
                  <a:pt x="336042" y="220110"/>
                </a:lnTo>
                <a:lnTo>
                  <a:pt x="327064" y="212367"/>
                </a:lnTo>
                <a:lnTo>
                  <a:pt x="315658" y="202882"/>
                </a:lnTo>
                <a:lnTo>
                  <a:pt x="338518" y="181546"/>
                </a:lnTo>
                <a:lnTo>
                  <a:pt x="347138" y="187523"/>
                </a:lnTo>
                <a:lnTo>
                  <a:pt x="354901" y="193929"/>
                </a:lnTo>
                <a:lnTo>
                  <a:pt x="362092" y="200620"/>
                </a:lnTo>
                <a:lnTo>
                  <a:pt x="368998" y="207454"/>
                </a:lnTo>
                <a:lnTo>
                  <a:pt x="346138" y="230409"/>
                </a:lnTo>
                <a:close/>
              </a:path>
              <a:path w="393700" h="392430">
                <a:moveTo>
                  <a:pt x="306514" y="234981"/>
                </a:moveTo>
                <a:lnTo>
                  <a:pt x="277558" y="234981"/>
                </a:lnTo>
                <a:lnTo>
                  <a:pt x="272986" y="184594"/>
                </a:lnTo>
                <a:lnTo>
                  <a:pt x="301942" y="187642"/>
                </a:lnTo>
                <a:lnTo>
                  <a:pt x="311086" y="189166"/>
                </a:lnTo>
                <a:lnTo>
                  <a:pt x="312610" y="192214"/>
                </a:lnTo>
                <a:lnTo>
                  <a:pt x="303466" y="198310"/>
                </a:lnTo>
                <a:lnTo>
                  <a:pt x="306514" y="234981"/>
                </a:lnTo>
                <a:close/>
              </a:path>
              <a:path w="393700" h="392430">
                <a:moveTo>
                  <a:pt x="265366" y="212026"/>
                </a:moveTo>
                <a:lnTo>
                  <a:pt x="262318" y="212026"/>
                </a:lnTo>
                <a:lnTo>
                  <a:pt x="254698" y="205930"/>
                </a:lnTo>
                <a:lnTo>
                  <a:pt x="265366" y="205930"/>
                </a:lnTo>
                <a:lnTo>
                  <a:pt x="265366" y="212026"/>
                </a:lnTo>
                <a:close/>
              </a:path>
              <a:path w="393700" h="392430">
                <a:moveTo>
                  <a:pt x="222599" y="234981"/>
                </a:moveTo>
                <a:lnTo>
                  <a:pt x="193643" y="234981"/>
                </a:lnTo>
                <a:lnTo>
                  <a:pt x="193643" y="216693"/>
                </a:lnTo>
                <a:lnTo>
                  <a:pt x="222599" y="216693"/>
                </a:lnTo>
                <a:lnTo>
                  <a:pt x="222599" y="234981"/>
                </a:lnTo>
                <a:close/>
              </a:path>
              <a:path w="393700" h="392430">
                <a:moveTo>
                  <a:pt x="385857" y="262413"/>
                </a:moveTo>
                <a:lnTo>
                  <a:pt x="132683" y="262413"/>
                </a:lnTo>
                <a:lnTo>
                  <a:pt x="132683" y="234981"/>
                </a:lnTo>
                <a:lnTo>
                  <a:pt x="385857" y="234981"/>
                </a:lnTo>
                <a:lnTo>
                  <a:pt x="385857" y="262413"/>
                </a:lnTo>
                <a:close/>
              </a:path>
              <a:path w="393700" h="392430">
                <a:moveTo>
                  <a:pt x="141827" y="338709"/>
                </a:moveTo>
                <a:lnTo>
                  <a:pt x="137255" y="334137"/>
                </a:lnTo>
                <a:lnTo>
                  <a:pt x="132683" y="297465"/>
                </a:lnTo>
                <a:lnTo>
                  <a:pt x="193643" y="291369"/>
                </a:lnTo>
                <a:lnTo>
                  <a:pt x="193643" y="262413"/>
                </a:lnTo>
                <a:lnTo>
                  <a:pt x="222599" y="262413"/>
                </a:lnTo>
                <a:lnTo>
                  <a:pt x="222599" y="288321"/>
                </a:lnTo>
                <a:lnTo>
                  <a:pt x="266890" y="288321"/>
                </a:lnTo>
                <a:lnTo>
                  <a:pt x="266890" y="308133"/>
                </a:lnTo>
                <a:lnTo>
                  <a:pt x="222599" y="317373"/>
                </a:lnTo>
                <a:lnTo>
                  <a:pt x="222599" y="321945"/>
                </a:lnTo>
                <a:lnTo>
                  <a:pt x="193643" y="321945"/>
                </a:lnTo>
                <a:lnTo>
                  <a:pt x="146399" y="328041"/>
                </a:lnTo>
                <a:lnTo>
                  <a:pt x="144875" y="337185"/>
                </a:lnTo>
                <a:lnTo>
                  <a:pt x="141827" y="338709"/>
                </a:lnTo>
                <a:close/>
              </a:path>
              <a:path w="393700" h="392430">
                <a:moveTo>
                  <a:pt x="244030" y="387477"/>
                </a:moveTo>
                <a:lnTo>
                  <a:pt x="228790" y="360045"/>
                </a:lnTo>
                <a:lnTo>
                  <a:pt x="247436" y="352615"/>
                </a:lnTo>
                <a:lnTo>
                  <a:pt x="264414" y="344233"/>
                </a:lnTo>
                <a:lnTo>
                  <a:pt x="280011" y="334970"/>
                </a:lnTo>
                <a:lnTo>
                  <a:pt x="294322" y="324993"/>
                </a:lnTo>
                <a:lnTo>
                  <a:pt x="289179" y="311531"/>
                </a:lnTo>
                <a:lnTo>
                  <a:pt x="285178" y="296525"/>
                </a:lnTo>
                <a:lnTo>
                  <a:pt x="282321" y="280107"/>
                </a:lnTo>
                <a:lnTo>
                  <a:pt x="280606" y="262413"/>
                </a:lnTo>
                <a:lnTo>
                  <a:pt x="309562" y="262413"/>
                </a:lnTo>
                <a:lnTo>
                  <a:pt x="310967" y="274439"/>
                </a:lnTo>
                <a:lnTo>
                  <a:pt x="312801" y="285464"/>
                </a:lnTo>
                <a:lnTo>
                  <a:pt x="314920" y="295632"/>
                </a:lnTo>
                <a:lnTo>
                  <a:pt x="317182" y="305085"/>
                </a:lnTo>
                <a:lnTo>
                  <a:pt x="353453" y="305085"/>
                </a:lnTo>
                <a:lnTo>
                  <a:pt x="349186" y="310848"/>
                </a:lnTo>
                <a:lnTo>
                  <a:pt x="340614" y="321453"/>
                </a:lnTo>
                <a:lnTo>
                  <a:pt x="330898" y="332613"/>
                </a:lnTo>
                <a:lnTo>
                  <a:pt x="333946" y="338709"/>
                </a:lnTo>
                <a:lnTo>
                  <a:pt x="343090" y="347853"/>
                </a:lnTo>
                <a:lnTo>
                  <a:pt x="349111" y="352425"/>
                </a:lnTo>
                <a:lnTo>
                  <a:pt x="309562" y="352425"/>
                </a:lnTo>
                <a:lnTo>
                  <a:pt x="296029" y="363093"/>
                </a:lnTo>
                <a:lnTo>
                  <a:pt x="280797" y="372237"/>
                </a:lnTo>
                <a:lnTo>
                  <a:pt x="263485" y="380285"/>
                </a:lnTo>
                <a:lnTo>
                  <a:pt x="244030" y="387477"/>
                </a:lnTo>
                <a:close/>
              </a:path>
              <a:path w="393700" h="392430">
                <a:moveTo>
                  <a:pt x="353453" y="305085"/>
                </a:moveTo>
                <a:lnTo>
                  <a:pt x="317182" y="305085"/>
                </a:lnTo>
                <a:lnTo>
                  <a:pt x="324278" y="296751"/>
                </a:lnTo>
                <a:lnTo>
                  <a:pt x="331660" y="287559"/>
                </a:lnTo>
                <a:lnTo>
                  <a:pt x="339042" y="277225"/>
                </a:lnTo>
                <a:lnTo>
                  <a:pt x="346138" y="265461"/>
                </a:lnTo>
                <a:lnTo>
                  <a:pt x="367474" y="282225"/>
                </a:lnTo>
                <a:lnTo>
                  <a:pt x="372046" y="286797"/>
                </a:lnTo>
                <a:lnTo>
                  <a:pt x="372046" y="289845"/>
                </a:lnTo>
                <a:lnTo>
                  <a:pt x="362902" y="291369"/>
                </a:lnTo>
                <a:lnTo>
                  <a:pt x="356616" y="300814"/>
                </a:lnTo>
                <a:lnTo>
                  <a:pt x="353453" y="305085"/>
                </a:lnTo>
                <a:close/>
              </a:path>
              <a:path w="393700" h="392430">
                <a:moveTo>
                  <a:pt x="266890" y="288321"/>
                </a:moveTo>
                <a:lnTo>
                  <a:pt x="222599" y="288321"/>
                </a:lnTo>
                <a:lnTo>
                  <a:pt x="266890" y="280701"/>
                </a:lnTo>
                <a:lnTo>
                  <a:pt x="266890" y="288321"/>
                </a:lnTo>
                <a:close/>
              </a:path>
              <a:path w="393700" h="392430">
                <a:moveTo>
                  <a:pt x="204311" y="387477"/>
                </a:moveTo>
                <a:lnTo>
                  <a:pt x="169259" y="387477"/>
                </a:lnTo>
                <a:lnTo>
                  <a:pt x="164687" y="361569"/>
                </a:lnTo>
                <a:lnTo>
                  <a:pt x="190595" y="361569"/>
                </a:lnTo>
                <a:lnTo>
                  <a:pt x="193643" y="358521"/>
                </a:lnTo>
                <a:lnTo>
                  <a:pt x="193643" y="321945"/>
                </a:lnTo>
                <a:lnTo>
                  <a:pt x="222599" y="321945"/>
                </a:lnTo>
                <a:lnTo>
                  <a:pt x="222599" y="363093"/>
                </a:lnTo>
                <a:lnTo>
                  <a:pt x="221456" y="373975"/>
                </a:lnTo>
                <a:lnTo>
                  <a:pt x="218027" y="381571"/>
                </a:lnTo>
                <a:lnTo>
                  <a:pt x="212312" y="386024"/>
                </a:lnTo>
                <a:lnTo>
                  <a:pt x="204311" y="387477"/>
                </a:lnTo>
                <a:close/>
              </a:path>
              <a:path w="393700" h="392430">
                <a:moveTo>
                  <a:pt x="389058" y="354163"/>
                </a:moveTo>
                <a:lnTo>
                  <a:pt x="351401" y="354163"/>
                </a:lnTo>
                <a:lnTo>
                  <a:pt x="358140" y="352615"/>
                </a:lnTo>
                <a:lnTo>
                  <a:pt x="363450" y="343352"/>
                </a:lnTo>
                <a:lnTo>
                  <a:pt x="367474" y="326517"/>
                </a:lnTo>
                <a:lnTo>
                  <a:pt x="393477" y="337185"/>
                </a:lnTo>
                <a:lnTo>
                  <a:pt x="389058" y="354163"/>
                </a:lnTo>
                <a:close/>
              </a:path>
              <a:path w="393700" h="392430">
                <a:moveTo>
                  <a:pt x="360821" y="389262"/>
                </a:moveTo>
                <a:lnTo>
                  <a:pt x="325183" y="371856"/>
                </a:lnTo>
                <a:lnTo>
                  <a:pt x="309562" y="352425"/>
                </a:lnTo>
                <a:lnTo>
                  <a:pt x="349111" y="352425"/>
                </a:lnTo>
                <a:lnTo>
                  <a:pt x="351401" y="354163"/>
                </a:lnTo>
                <a:lnTo>
                  <a:pt x="389058" y="354163"/>
                </a:lnTo>
                <a:lnTo>
                  <a:pt x="386033" y="365783"/>
                </a:lnTo>
                <a:lnTo>
                  <a:pt x="375142" y="383095"/>
                </a:lnTo>
                <a:lnTo>
                  <a:pt x="360821" y="389262"/>
                </a:lnTo>
                <a:close/>
              </a:path>
              <a:path w="393700" h="392430">
                <a:moveTo>
                  <a:pt x="315658" y="48863"/>
                </a:moveTo>
                <a:lnTo>
                  <a:pt x="282130" y="48863"/>
                </a:lnTo>
                <a:lnTo>
                  <a:pt x="300418" y="0"/>
                </a:lnTo>
                <a:lnTo>
                  <a:pt x="338518" y="10667"/>
                </a:lnTo>
                <a:lnTo>
                  <a:pt x="343090" y="15335"/>
                </a:lnTo>
                <a:lnTo>
                  <a:pt x="341566" y="18383"/>
                </a:lnTo>
                <a:lnTo>
                  <a:pt x="332422" y="19907"/>
                </a:lnTo>
                <a:lnTo>
                  <a:pt x="315658" y="48863"/>
                </a:lnTo>
                <a:close/>
              </a:path>
              <a:path w="393700" h="392430">
                <a:moveTo>
                  <a:pt x="224123" y="48863"/>
                </a:moveTo>
                <a:lnTo>
                  <a:pt x="205835" y="48863"/>
                </a:lnTo>
                <a:lnTo>
                  <a:pt x="194976" y="35337"/>
                </a:lnTo>
                <a:lnTo>
                  <a:pt x="189333" y="28932"/>
                </a:lnTo>
                <a:lnTo>
                  <a:pt x="182975" y="22955"/>
                </a:lnTo>
                <a:lnTo>
                  <a:pt x="211931" y="4572"/>
                </a:lnTo>
                <a:lnTo>
                  <a:pt x="220756" y="13485"/>
                </a:lnTo>
                <a:lnTo>
                  <a:pt x="228742" y="21800"/>
                </a:lnTo>
                <a:lnTo>
                  <a:pt x="235585" y="29526"/>
                </a:lnTo>
                <a:lnTo>
                  <a:pt x="240982" y="36671"/>
                </a:lnTo>
                <a:lnTo>
                  <a:pt x="224123" y="48863"/>
                </a:lnTo>
                <a:close/>
              </a:path>
              <a:path w="393700" h="392430">
                <a:moveTo>
                  <a:pt x="376713" y="74771"/>
                </a:moveTo>
                <a:lnTo>
                  <a:pt x="146399" y="74771"/>
                </a:lnTo>
                <a:lnTo>
                  <a:pt x="146399" y="48863"/>
                </a:lnTo>
                <a:lnTo>
                  <a:pt x="376713" y="48863"/>
                </a:lnTo>
                <a:lnTo>
                  <a:pt x="376713" y="74771"/>
                </a:lnTo>
                <a:close/>
              </a:path>
              <a:path w="393700" h="392430">
                <a:moveTo>
                  <a:pt x="272986" y="96107"/>
                </a:moveTo>
                <a:lnTo>
                  <a:pt x="244030" y="96107"/>
                </a:lnTo>
                <a:lnTo>
                  <a:pt x="244030" y="74771"/>
                </a:lnTo>
                <a:lnTo>
                  <a:pt x="272986" y="74771"/>
                </a:lnTo>
                <a:lnTo>
                  <a:pt x="272986" y="96107"/>
                </a:lnTo>
                <a:close/>
              </a:path>
              <a:path w="393700" h="392430">
                <a:moveTo>
                  <a:pt x="355282" y="123634"/>
                </a:moveTo>
                <a:lnTo>
                  <a:pt x="163163" y="123634"/>
                </a:lnTo>
                <a:lnTo>
                  <a:pt x="163163" y="96107"/>
                </a:lnTo>
                <a:lnTo>
                  <a:pt x="355282" y="96107"/>
                </a:lnTo>
                <a:lnTo>
                  <a:pt x="355282" y="123634"/>
                </a:lnTo>
                <a:close/>
              </a:path>
              <a:path w="393700" h="392430">
                <a:moveTo>
                  <a:pt x="272986" y="144970"/>
                </a:moveTo>
                <a:lnTo>
                  <a:pt x="244030" y="144970"/>
                </a:lnTo>
                <a:lnTo>
                  <a:pt x="244030" y="123634"/>
                </a:lnTo>
                <a:lnTo>
                  <a:pt x="272986" y="123634"/>
                </a:lnTo>
                <a:lnTo>
                  <a:pt x="272986" y="144970"/>
                </a:lnTo>
                <a:close/>
              </a:path>
              <a:path w="393700" h="392430">
                <a:moveTo>
                  <a:pt x="388905" y="172402"/>
                </a:moveTo>
                <a:lnTo>
                  <a:pt x="132683" y="172402"/>
                </a:lnTo>
                <a:lnTo>
                  <a:pt x="132683" y="144970"/>
                </a:lnTo>
                <a:lnTo>
                  <a:pt x="388905" y="144970"/>
                </a:lnTo>
                <a:lnTo>
                  <a:pt x="388905" y="172402"/>
                </a:lnTo>
                <a:close/>
              </a:path>
              <a:path w="393700" h="392430">
                <a:moveTo>
                  <a:pt x="114395" y="44291"/>
                </a:moveTo>
                <a:lnTo>
                  <a:pt x="16764" y="44291"/>
                </a:lnTo>
                <a:lnTo>
                  <a:pt x="16764" y="12191"/>
                </a:lnTo>
                <a:lnTo>
                  <a:pt x="114395" y="12191"/>
                </a:lnTo>
                <a:lnTo>
                  <a:pt x="114395" y="44291"/>
                </a:lnTo>
                <a:close/>
              </a:path>
              <a:path w="393700" h="392430">
                <a:moveTo>
                  <a:pt x="131159" y="103727"/>
                </a:moveTo>
                <a:lnTo>
                  <a:pt x="0" y="103727"/>
                </a:lnTo>
                <a:lnTo>
                  <a:pt x="0" y="71723"/>
                </a:lnTo>
                <a:lnTo>
                  <a:pt x="131159" y="71723"/>
                </a:lnTo>
                <a:lnTo>
                  <a:pt x="131159" y="103727"/>
                </a:lnTo>
                <a:close/>
              </a:path>
              <a:path w="393700" h="392430">
                <a:moveTo>
                  <a:pt x="114395" y="163258"/>
                </a:moveTo>
                <a:lnTo>
                  <a:pt x="16764" y="163258"/>
                </a:lnTo>
                <a:lnTo>
                  <a:pt x="16764" y="131254"/>
                </a:lnTo>
                <a:lnTo>
                  <a:pt x="114395" y="131254"/>
                </a:lnTo>
                <a:lnTo>
                  <a:pt x="114395" y="163258"/>
                </a:lnTo>
                <a:close/>
              </a:path>
              <a:path w="393700" h="392430">
                <a:moveTo>
                  <a:pt x="114395" y="225837"/>
                </a:moveTo>
                <a:lnTo>
                  <a:pt x="16764" y="225837"/>
                </a:lnTo>
                <a:lnTo>
                  <a:pt x="16764" y="192214"/>
                </a:lnTo>
                <a:lnTo>
                  <a:pt x="114395" y="192214"/>
                </a:lnTo>
                <a:lnTo>
                  <a:pt x="114395" y="2258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282273" y="951737"/>
            <a:ext cx="386080" cy="386080"/>
          </a:xfrm>
          <a:custGeom>
            <a:avLst/>
            <a:gdLst/>
            <a:ahLst/>
            <a:cxnLst/>
            <a:rect l="l" t="t" r="r" b="b"/>
            <a:pathLst>
              <a:path w="386079" h="386080">
                <a:moveTo>
                  <a:pt x="88487" y="97631"/>
                </a:moveTo>
                <a:lnTo>
                  <a:pt x="54864" y="97631"/>
                </a:lnTo>
                <a:lnTo>
                  <a:pt x="54864" y="0"/>
                </a:lnTo>
                <a:lnTo>
                  <a:pt x="86963" y="0"/>
                </a:lnTo>
                <a:lnTo>
                  <a:pt x="96107" y="1524"/>
                </a:lnTo>
                <a:lnTo>
                  <a:pt x="96107" y="4667"/>
                </a:lnTo>
                <a:lnTo>
                  <a:pt x="88487" y="10763"/>
                </a:lnTo>
                <a:lnTo>
                  <a:pt x="88487" y="97631"/>
                </a:lnTo>
                <a:close/>
              </a:path>
              <a:path w="386079" h="386080">
                <a:moveTo>
                  <a:pt x="341566" y="140398"/>
                </a:moveTo>
                <a:lnTo>
                  <a:pt x="163163" y="140398"/>
                </a:lnTo>
                <a:lnTo>
                  <a:pt x="163163" y="1524"/>
                </a:lnTo>
                <a:lnTo>
                  <a:pt x="341566" y="1524"/>
                </a:lnTo>
                <a:lnTo>
                  <a:pt x="341566" y="29051"/>
                </a:lnTo>
                <a:lnTo>
                  <a:pt x="196691" y="29051"/>
                </a:lnTo>
                <a:lnTo>
                  <a:pt x="196691" y="59531"/>
                </a:lnTo>
                <a:lnTo>
                  <a:pt x="341566" y="59531"/>
                </a:lnTo>
                <a:lnTo>
                  <a:pt x="341566" y="86963"/>
                </a:lnTo>
                <a:lnTo>
                  <a:pt x="196691" y="86963"/>
                </a:lnTo>
                <a:lnTo>
                  <a:pt x="196691" y="112966"/>
                </a:lnTo>
                <a:lnTo>
                  <a:pt x="341566" y="112966"/>
                </a:lnTo>
                <a:lnTo>
                  <a:pt x="341566" y="140398"/>
                </a:lnTo>
                <a:close/>
              </a:path>
              <a:path w="386079" h="386080">
                <a:moveTo>
                  <a:pt x="341566" y="59531"/>
                </a:moveTo>
                <a:lnTo>
                  <a:pt x="306514" y="59531"/>
                </a:lnTo>
                <a:lnTo>
                  <a:pt x="306514" y="29051"/>
                </a:lnTo>
                <a:lnTo>
                  <a:pt x="341566" y="29051"/>
                </a:lnTo>
                <a:lnTo>
                  <a:pt x="341566" y="59531"/>
                </a:lnTo>
                <a:close/>
              </a:path>
              <a:path w="386079" h="386080">
                <a:moveTo>
                  <a:pt x="341566" y="112966"/>
                </a:moveTo>
                <a:lnTo>
                  <a:pt x="306514" y="112966"/>
                </a:lnTo>
                <a:lnTo>
                  <a:pt x="306514" y="86963"/>
                </a:lnTo>
                <a:lnTo>
                  <a:pt x="341566" y="86963"/>
                </a:lnTo>
                <a:lnTo>
                  <a:pt x="341566" y="112966"/>
                </a:lnTo>
                <a:close/>
              </a:path>
              <a:path w="386079" h="386080">
                <a:moveTo>
                  <a:pt x="138779" y="129730"/>
                </a:moveTo>
                <a:lnTo>
                  <a:pt x="1524" y="129730"/>
                </a:lnTo>
                <a:lnTo>
                  <a:pt x="1524" y="97631"/>
                </a:lnTo>
                <a:lnTo>
                  <a:pt x="138779" y="97631"/>
                </a:lnTo>
                <a:lnTo>
                  <a:pt x="138779" y="129730"/>
                </a:lnTo>
                <a:close/>
              </a:path>
              <a:path w="386079" h="386080">
                <a:moveTo>
                  <a:pt x="18288" y="315849"/>
                </a:moveTo>
                <a:lnTo>
                  <a:pt x="13716" y="311277"/>
                </a:lnTo>
                <a:lnTo>
                  <a:pt x="0" y="274605"/>
                </a:lnTo>
                <a:lnTo>
                  <a:pt x="54864" y="257841"/>
                </a:lnTo>
                <a:lnTo>
                  <a:pt x="54864" y="129730"/>
                </a:lnTo>
                <a:lnTo>
                  <a:pt x="88487" y="129730"/>
                </a:lnTo>
                <a:lnTo>
                  <a:pt x="88487" y="245649"/>
                </a:lnTo>
                <a:lnTo>
                  <a:pt x="136602" y="245649"/>
                </a:lnTo>
                <a:lnTo>
                  <a:pt x="138779" y="251745"/>
                </a:lnTo>
                <a:lnTo>
                  <a:pt x="193039" y="251745"/>
                </a:lnTo>
                <a:lnTo>
                  <a:pt x="181689" y="261770"/>
                </a:lnTo>
                <a:lnTo>
                  <a:pt x="178936" y="263937"/>
                </a:lnTo>
                <a:lnTo>
                  <a:pt x="129635" y="263937"/>
                </a:lnTo>
                <a:lnTo>
                  <a:pt x="21336" y="306705"/>
                </a:lnTo>
                <a:lnTo>
                  <a:pt x="21336" y="314325"/>
                </a:lnTo>
                <a:lnTo>
                  <a:pt x="18288" y="315849"/>
                </a:lnTo>
                <a:close/>
              </a:path>
              <a:path w="386079" h="386080">
                <a:moveTo>
                  <a:pt x="385857" y="192214"/>
                </a:moveTo>
                <a:lnTo>
                  <a:pt x="129635" y="192214"/>
                </a:lnTo>
                <a:lnTo>
                  <a:pt x="129635" y="160210"/>
                </a:lnTo>
                <a:lnTo>
                  <a:pt x="385857" y="160210"/>
                </a:lnTo>
                <a:lnTo>
                  <a:pt x="385857" y="192214"/>
                </a:lnTo>
                <a:close/>
              </a:path>
              <a:path w="386079" h="386080">
                <a:moveTo>
                  <a:pt x="193039" y="251745"/>
                </a:moveTo>
                <a:lnTo>
                  <a:pt x="138779" y="251745"/>
                </a:lnTo>
                <a:lnTo>
                  <a:pt x="157043" y="238599"/>
                </a:lnTo>
                <a:lnTo>
                  <a:pt x="172878" y="224301"/>
                </a:lnTo>
                <a:lnTo>
                  <a:pt x="186142" y="208843"/>
                </a:lnTo>
                <a:lnTo>
                  <a:pt x="196691" y="192214"/>
                </a:lnTo>
                <a:lnTo>
                  <a:pt x="230314" y="192214"/>
                </a:lnTo>
                <a:lnTo>
                  <a:pt x="226884" y="198801"/>
                </a:lnTo>
                <a:lnTo>
                  <a:pt x="223444" y="204835"/>
                </a:lnTo>
                <a:lnTo>
                  <a:pt x="219987" y="210297"/>
                </a:lnTo>
                <a:lnTo>
                  <a:pt x="216503" y="215169"/>
                </a:lnTo>
                <a:lnTo>
                  <a:pt x="375189" y="215169"/>
                </a:lnTo>
                <a:lnTo>
                  <a:pt x="372401" y="247173"/>
                </a:lnTo>
                <a:lnTo>
                  <a:pt x="198215" y="247173"/>
                </a:lnTo>
                <a:lnTo>
                  <a:pt x="193039" y="251745"/>
                </a:lnTo>
                <a:close/>
              </a:path>
              <a:path w="386079" h="386080">
                <a:moveTo>
                  <a:pt x="136602" y="245649"/>
                </a:moveTo>
                <a:lnTo>
                  <a:pt x="88487" y="245649"/>
                </a:lnTo>
                <a:lnTo>
                  <a:pt x="131159" y="230409"/>
                </a:lnTo>
                <a:lnTo>
                  <a:pt x="136602" y="245649"/>
                </a:lnTo>
                <a:close/>
              </a:path>
              <a:path w="386079" h="386080">
                <a:moveTo>
                  <a:pt x="144875" y="335661"/>
                </a:moveTo>
                <a:lnTo>
                  <a:pt x="134207" y="308229"/>
                </a:lnTo>
                <a:lnTo>
                  <a:pt x="165403" y="297577"/>
                </a:lnTo>
                <a:lnTo>
                  <a:pt x="190607" y="283952"/>
                </a:lnTo>
                <a:lnTo>
                  <a:pt x="210114" y="267201"/>
                </a:lnTo>
                <a:lnTo>
                  <a:pt x="224218" y="247173"/>
                </a:lnTo>
                <a:lnTo>
                  <a:pt x="257746" y="247173"/>
                </a:lnTo>
                <a:lnTo>
                  <a:pt x="239467" y="280073"/>
                </a:lnTo>
                <a:lnTo>
                  <a:pt x="214455" y="305704"/>
                </a:lnTo>
                <a:lnTo>
                  <a:pt x="182871" y="324192"/>
                </a:lnTo>
                <a:lnTo>
                  <a:pt x="144875" y="335661"/>
                </a:lnTo>
                <a:close/>
              </a:path>
              <a:path w="386079" h="386080">
                <a:moveTo>
                  <a:pt x="149447" y="385953"/>
                </a:moveTo>
                <a:lnTo>
                  <a:pt x="138779" y="353949"/>
                </a:lnTo>
                <a:lnTo>
                  <a:pt x="193396" y="338765"/>
                </a:lnTo>
                <a:lnTo>
                  <a:pt x="236172" y="315991"/>
                </a:lnTo>
                <a:lnTo>
                  <a:pt x="267232" y="285502"/>
                </a:lnTo>
                <a:lnTo>
                  <a:pt x="286702" y="247173"/>
                </a:lnTo>
                <a:lnTo>
                  <a:pt x="320230" y="247173"/>
                </a:lnTo>
                <a:lnTo>
                  <a:pt x="303941" y="289441"/>
                </a:lnTo>
                <a:lnTo>
                  <a:pt x="278795" y="324594"/>
                </a:lnTo>
                <a:lnTo>
                  <a:pt x="244717" y="352492"/>
                </a:lnTo>
                <a:lnTo>
                  <a:pt x="201626" y="372992"/>
                </a:lnTo>
                <a:lnTo>
                  <a:pt x="149447" y="385953"/>
                </a:lnTo>
                <a:close/>
              </a:path>
              <a:path w="386079" h="386080">
                <a:moveTo>
                  <a:pt x="330898" y="376809"/>
                </a:moveTo>
                <a:lnTo>
                  <a:pt x="289750" y="376809"/>
                </a:lnTo>
                <a:lnTo>
                  <a:pt x="285178" y="344805"/>
                </a:lnTo>
                <a:lnTo>
                  <a:pt x="324802" y="344805"/>
                </a:lnTo>
                <a:lnTo>
                  <a:pt x="329374" y="341757"/>
                </a:lnTo>
                <a:lnTo>
                  <a:pt x="330898" y="332613"/>
                </a:lnTo>
                <a:lnTo>
                  <a:pt x="340042" y="247173"/>
                </a:lnTo>
                <a:lnTo>
                  <a:pt x="372401" y="247173"/>
                </a:lnTo>
                <a:lnTo>
                  <a:pt x="364416" y="338765"/>
                </a:lnTo>
                <a:lnTo>
                  <a:pt x="361330" y="355592"/>
                </a:lnTo>
                <a:lnTo>
                  <a:pt x="354520" y="367474"/>
                </a:lnTo>
                <a:lnTo>
                  <a:pt x="344281" y="374499"/>
                </a:lnTo>
                <a:lnTo>
                  <a:pt x="330898" y="376809"/>
                </a:lnTo>
                <a:close/>
              </a:path>
              <a:path w="386079" h="386080">
                <a:moveTo>
                  <a:pt x="141827" y="289845"/>
                </a:moveTo>
                <a:lnTo>
                  <a:pt x="129635" y="263937"/>
                </a:lnTo>
                <a:lnTo>
                  <a:pt x="178936" y="263937"/>
                </a:lnTo>
                <a:lnTo>
                  <a:pt x="166592" y="273653"/>
                </a:lnTo>
                <a:lnTo>
                  <a:pt x="153209" y="282963"/>
                </a:lnTo>
                <a:lnTo>
                  <a:pt x="141827" y="2898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727567" y="957929"/>
            <a:ext cx="104139" cy="374015"/>
          </a:xfrm>
          <a:custGeom>
            <a:avLst/>
            <a:gdLst/>
            <a:ahLst/>
            <a:cxnLst/>
            <a:rect l="l" t="t" r="r" b="b"/>
            <a:pathLst>
              <a:path w="104140" h="374015">
                <a:moveTo>
                  <a:pt x="18287" y="373665"/>
                </a:moveTo>
                <a:lnTo>
                  <a:pt x="0" y="353853"/>
                </a:lnTo>
                <a:lnTo>
                  <a:pt x="19145" y="331550"/>
                </a:lnTo>
                <a:lnTo>
                  <a:pt x="35432" y="310372"/>
                </a:lnTo>
                <a:lnTo>
                  <a:pt x="59435" y="271462"/>
                </a:lnTo>
                <a:lnTo>
                  <a:pt x="73235" y="229159"/>
                </a:lnTo>
                <a:lnTo>
                  <a:pt x="77819" y="184499"/>
                </a:lnTo>
                <a:lnTo>
                  <a:pt x="76674" y="158184"/>
                </a:lnTo>
                <a:lnTo>
                  <a:pt x="67492" y="111807"/>
                </a:lnTo>
                <a:lnTo>
                  <a:pt x="48863" y="73128"/>
                </a:lnTo>
                <a:lnTo>
                  <a:pt x="19145" y="35933"/>
                </a:lnTo>
                <a:lnTo>
                  <a:pt x="0" y="16764"/>
                </a:lnTo>
                <a:lnTo>
                  <a:pt x="18287" y="0"/>
                </a:lnTo>
                <a:lnTo>
                  <a:pt x="55864" y="39624"/>
                </a:lnTo>
                <a:lnTo>
                  <a:pt x="80867" y="79248"/>
                </a:lnTo>
                <a:lnTo>
                  <a:pt x="98012" y="128480"/>
                </a:lnTo>
                <a:lnTo>
                  <a:pt x="103727" y="184499"/>
                </a:lnTo>
                <a:lnTo>
                  <a:pt x="102298" y="210319"/>
                </a:lnTo>
                <a:lnTo>
                  <a:pt x="90868" y="259602"/>
                </a:lnTo>
                <a:lnTo>
                  <a:pt x="69374" y="304831"/>
                </a:lnTo>
                <a:lnTo>
                  <a:pt x="38353" y="349970"/>
                </a:lnTo>
                <a:lnTo>
                  <a:pt x="18287" y="3736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34">
            <a:extLst>
              <a:ext uri="{FF2B5EF4-FFF2-40B4-BE49-F238E27FC236}">
                <a16:creationId xmlns:a16="http://schemas.microsoft.com/office/drawing/2014/main" id="{AF605345-3958-728D-B18F-9E0022ADA3D8}"/>
              </a:ext>
            </a:extLst>
          </p:cNvPr>
          <p:cNvSpPr/>
          <p:nvPr/>
        </p:nvSpPr>
        <p:spPr bwMode="white">
          <a:xfrm>
            <a:off x="45718" y="866015"/>
            <a:ext cx="10513537" cy="557088"/>
          </a:xfrm>
          <a:custGeom>
            <a:avLst/>
            <a:gdLst/>
            <a:ahLst/>
            <a:cxnLst/>
            <a:rect l="l" t="t" r="r" b="b"/>
            <a:pathLst>
              <a:path w="9592310" h="700405">
                <a:moveTo>
                  <a:pt x="9474898" y="700182"/>
                </a:moveTo>
                <a:lnTo>
                  <a:pt x="115919" y="700182"/>
                </a:lnTo>
                <a:lnTo>
                  <a:pt x="70803" y="691084"/>
                </a:lnTo>
                <a:lnTo>
                  <a:pt x="33956" y="666261"/>
                </a:lnTo>
                <a:lnTo>
                  <a:pt x="9111" y="629419"/>
                </a:lnTo>
                <a:lnTo>
                  <a:pt x="0" y="584263"/>
                </a:lnTo>
                <a:lnTo>
                  <a:pt x="0" y="115919"/>
                </a:lnTo>
                <a:lnTo>
                  <a:pt x="9111" y="70803"/>
                </a:lnTo>
                <a:lnTo>
                  <a:pt x="33956" y="33956"/>
                </a:lnTo>
                <a:lnTo>
                  <a:pt x="70803" y="9111"/>
                </a:lnTo>
                <a:lnTo>
                  <a:pt x="115919" y="0"/>
                </a:lnTo>
                <a:lnTo>
                  <a:pt x="9474898" y="0"/>
                </a:lnTo>
                <a:lnTo>
                  <a:pt x="9520237" y="9111"/>
                </a:lnTo>
                <a:lnTo>
                  <a:pt x="9557575" y="33956"/>
                </a:lnTo>
                <a:lnTo>
                  <a:pt x="9582912" y="70803"/>
                </a:lnTo>
                <a:lnTo>
                  <a:pt x="9592246" y="115919"/>
                </a:lnTo>
                <a:lnTo>
                  <a:pt x="9592246" y="584263"/>
                </a:lnTo>
                <a:lnTo>
                  <a:pt x="9582912" y="629419"/>
                </a:lnTo>
                <a:lnTo>
                  <a:pt x="9557575" y="666261"/>
                </a:lnTo>
                <a:lnTo>
                  <a:pt x="9520237" y="691084"/>
                </a:lnTo>
                <a:lnTo>
                  <a:pt x="9474898" y="70018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テイクフリー（札幌コンベンションセンター）</a:t>
            </a:r>
            <a:endParaRPr sz="3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8BA3CC9F-6A13-F97D-7D6B-8392C3B21AF7}"/>
              </a:ext>
            </a:extLst>
          </p:cNvPr>
          <p:cNvSpPr/>
          <p:nvPr/>
        </p:nvSpPr>
        <p:spPr>
          <a:xfrm>
            <a:off x="118053" y="6143625"/>
            <a:ext cx="4914305" cy="8723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zh-TW" altLang="en-US" sz="2200" b="1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着荷指定日時 </a:t>
            </a:r>
            <a:endParaRPr lang="en-US" altLang="zh-TW" sz="2200" b="1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zh-TW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zh-TW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28</a:t>
            </a:r>
            <a:r>
              <a:rPr lang="zh-TW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日（月） </a:t>
            </a:r>
            <a:r>
              <a:rPr lang="en-US" altLang="zh-TW" sz="2400" b="1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14</a:t>
            </a:r>
            <a:r>
              <a:rPr lang="zh-TW" altLang="en-US" sz="2400" b="1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時～</a:t>
            </a:r>
            <a:r>
              <a:rPr lang="en-US" altLang="zh-TW" sz="2400" b="1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18</a:t>
            </a:r>
            <a:r>
              <a:rPr lang="zh-TW" altLang="en-US" sz="2400" b="1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時着</a:t>
            </a:r>
            <a:endParaRPr kumimoji="1" lang="ja-JP" altLang="en-US" sz="2400" b="1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A21BE9D8-384E-F85D-289C-9445C5B94749}"/>
              </a:ext>
            </a:extLst>
          </p:cNvPr>
          <p:cNvSpPr/>
          <p:nvPr/>
        </p:nvSpPr>
        <p:spPr bwMode="white">
          <a:xfrm>
            <a:off x="5828538" y="6067425"/>
            <a:ext cx="4755155" cy="119674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l"/>
            <a:r>
              <a:rPr kumimoji="1" lang="en-US" altLang="ja-JP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送付先</a:t>
            </a:r>
            <a:r>
              <a:rPr kumimoji="1" lang="en-US" altLang="ja-JP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algn="l"/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札幌コンベンションセンター</a:t>
            </a:r>
            <a:endParaRPr lang="en-US" altLang="ja-JP" sz="15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〒</a:t>
            </a:r>
            <a:r>
              <a:rPr lang="en-US" altLang="zh-CN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003-0006</a:t>
            </a:r>
            <a:r>
              <a:rPr lang="ja-JP" altLang="en-US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zh-CN" altLang="en-US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札幌市</a:t>
            </a:r>
            <a:r>
              <a:rPr lang="ja-JP" altLang="en-US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白石</a:t>
            </a:r>
            <a:r>
              <a:rPr lang="zh-CN" altLang="en-US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区東札幌</a:t>
            </a:r>
            <a:r>
              <a:rPr lang="en-US" altLang="zh-CN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zh-CN" altLang="en-US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lang="en-US" altLang="zh-CN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zh-CN" altLang="en-US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丁</a:t>
            </a:r>
            <a:r>
              <a:rPr lang="ja-JP" altLang="en-US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</a:t>
            </a:r>
            <a:r>
              <a:rPr lang="en-US" altLang="zh-CN" sz="1500" b="0" i="0" dirty="0">
                <a:solidFill>
                  <a:srgbClr val="222222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1-1</a:t>
            </a:r>
            <a:endParaRPr lang="en-US" altLang="ja-JP" sz="15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zh-CN" altLang="en-US" sz="150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zh-CN" sz="150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83</a:t>
            </a:r>
            <a:r>
              <a:rPr lang="zh-CN" altLang="en-US" sz="150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回日本公衆衛生学会総会</a:t>
            </a:r>
            <a:r>
              <a:rPr kumimoji="1" lang="ja-JP" altLang="en-US" sz="1500" b="0" i="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運営事務局　宛</a:t>
            </a:r>
            <a:endParaRPr kumimoji="1" lang="en-US" altLang="ja-JP" sz="15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kumimoji="1" lang="en-US" altLang="ja-JP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Tel. 011-817-1010</a:t>
            </a:r>
            <a:endParaRPr kumimoji="1" lang="ja-JP" altLang="en-US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F8DCCE7-E27E-E9E9-27E9-1BF2D1D63B71}"/>
              </a:ext>
            </a:extLst>
          </p:cNvPr>
          <p:cNvSpPr txBox="1"/>
          <p:nvPr/>
        </p:nvSpPr>
        <p:spPr>
          <a:xfrm>
            <a:off x="1317003" y="2722474"/>
            <a:ext cx="6392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ご担当者名：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会期中連絡先：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581205F-DFAE-C918-AF1D-9A1DDF6E6069}"/>
              </a:ext>
            </a:extLst>
          </p:cNvPr>
          <p:cNvSpPr txBox="1"/>
          <p:nvPr/>
        </p:nvSpPr>
        <p:spPr>
          <a:xfrm>
            <a:off x="1313021" y="1776419"/>
            <a:ext cx="9246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団体・企業名：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7292532-35D9-A4A9-5E40-21DBEFAB5416}"/>
              </a:ext>
            </a:extLst>
          </p:cNvPr>
          <p:cNvSpPr txBox="1"/>
          <p:nvPr/>
        </p:nvSpPr>
        <p:spPr>
          <a:xfrm>
            <a:off x="1313022" y="3889220"/>
            <a:ext cx="2107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チラシ：　　　　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ポスター：　　　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BDE17D4-8385-4E88-7AB0-7D149B040F14}"/>
              </a:ext>
            </a:extLst>
          </p:cNvPr>
          <p:cNvSpPr txBox="1"/>
          <p:nvPr/>
        </p:nvSpPr>
        <p:spPr>
          <a:xfrm>
            <a:off x="3517900" y="3885245"/>
            <a:ext cx="421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</a:t>
            </a: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E12B63E7-8479-E779-0D32-E94C6993CA26}"/>
              </a:ext>
            </a:extLst>
          </p:cNvPr>
          <p:cNvSpPr txBox="1"/>
          <p:nvPr/>
        </p:nvSpPr>
        <p:spPr>
          <a:xfrm>
            <a:off x="4597339" y="4182209"/>
            <a:ext cx="2523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個数：　　／　　個</a:t>
            </a: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C84EDE5-4279-8B0E-0802-535BB24A8A53}"/>
              </a:ext>
            </a:extLst>
          </p:cNvPr>
          <p:cNvSpPr txBox="1"/>
          <p:nvPr/>
        </p:nvSpPr>
        <p:spPr>
          <a:xfrm>
            <a:off x="45718" y="7088479"/>
            <a:ext cx="498664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必要枚数をコピーし、すべての荷物の側面に貼付してください。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91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UD デジタル 教科書体 NP-B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4_101JGESq¬»ßÊü_q¬wiéÙë</dc:title>
  <dc:creator>坪あけみ</dc:creator>
  <cp:lastModifiedBy>坪 あけみ</cp:lastModifiedBy>
  <cp:revision>11</cp:revision>
  <cp:lastPrinted>2024-09-20T01:41:25Z</cp:lastPrinted>
  <dcterms:created xsi:type="dcterms:W3CDTF">2024-09-19T03:08:51Z</dcterms:created>
  <dcterms:modified xsi:type="dcterms:W3CDTF">2024-09-20T02:19:37Z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2024-09-19T00:00:00Z</vt:filetime>
  </property>
  <property fmtid="{D5CDD505-2E9C-101B-9397-08002B2CF9AE}" pid="3" name="LastSaved">
    <vt:filetime>2024-09-19T00:00:00Z</vt:filetime>
  </property>
  <property fmtid="{D5CDD505-2E9C-101B-9397-08002B2CF9AE}" pid="4" name="Producer">
    <vt:lpwstr>Microsoft: Print To PDF</vt:lpwstr>
  </property>
</Properties>
</file>